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9" r:id="rId3"/>
    <p:sldMasterId id="2147483726" r:id="rId4"/>
    <p:sldMasterId id="2147483744" r:id="rId5"/>
  </p:sldMasterIdLst>
  <p:notesMasterIdLst>
    <p:notesMasterId r:id="rId20"/>
  </p:notesMasterIdLst>
  <p:sldIdLst>
    <p:sldId id="256" r:id="rId6"/>
    <p:sldId id="257" r:id="rId7"/>
    <p:sldId id="303" r:id="rId8"/>
    <p:sldId id="302" r:id="rId9"/>
    <p:sldId id="264" r:id="rId10"/>
    <p:sldId id="281" r:id="rId11"/>
    <p:sldId id="287" r:id="rId12"/>
    <p:sldId id="294" r:id="rId13"/>
    <p:sldId id="298" r:id="rId14"/>
    <p:sldId id="299" r:id="rId15"/>
    <p:sldId id="295" r:id="rId16"/>
    <p:sldId id="301" r:id="rId17"/>
    <p:sldId id="296" r:id="rId18"/>
    <p:sldId id="297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101D"/>
    <a:srgbClr val="FF0000"/>
    <a:srgbClr val="FF3300"/>
    <a:srgbClr val="000099"/>
    <a:srgbClr val="FFFFFF"/>
    <a:srgbClr val="0000FF"/>
    <a:srgbClr val="990000"/>
    <a:srgbClr val="D506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416D4E-C6F2-454B-B086-06BD91F6E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BAEE914-640F-4FFD-BCF0-2C81AAFC7AF3}" type="slidenum">
              <a:rPr lang="ru-RU" altLang="ru-RU" smtClean="0">
                <a:latin typeface="Arial" panose="020B0604020202020204" pitchFamily="34" charset="0"/>
              </a:rPr>
              <a:pPr/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81228-AB13-4B82-9A67-5876B9848E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1852980"/>
      </p:ext>
    </p:extLst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1971A-C190-42D4-99F5-563D2788D0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85165019"/>
      </p:ext>
    </p:extLst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0CB0B-A5BC-4667-9438-1481044F75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1192174"/>
      </p:ext>
    </p:extLst>
  </p:cSld>
  <p:clrMapOvr>
    <a:masterClrMapping/>
  </p:clrMapOvr>
  <p:transition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4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67317-709E-43A5-9868-59EF287DBC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7777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7871-FCF0-4A32-B974-9647E2B7BF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073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4A7F-3EEE-473A-B3C3-3E3E7274CF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5369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5046-0D60-4580-BE67-DCA860A0F6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7918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701B-2D99-4178-8D19-25054DBDBE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40797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837D-E7FF-4A91-839B-FFBCAB4A9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0686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AAD5-43B1-44BF-B53C-297E232E7D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7303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1A19-C69B-4293-B1E9-994C29B201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2499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A0DC3-2E01-4236-A1E7-9F87D0CD61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45252764"/>
      </p:ext>
    </p:extLst>
  </p:cSld>
  <p:clrMapOvr>
    <a:masterClrMapping/>
  </p:clrMapOvr>
  <p:transition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D7F7-709D-40C7-AB5B-ECDF2DCBC1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8577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D427-4633-4D2A-94F4-E298AA3135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7955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7F7C2-23BE-43DF-A671-32F28BEAC2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31461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 sz="72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7566-67CF-4E9C-ADFD-CE810584EE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58221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1FF4-DDCB-4C58-B112-347A8540E7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0247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4FC1-6155-4477-8DF4-5695686BE1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7946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444B-CFC6-478F-9554-51AE109553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7277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B43F-67C4-415A-8483-56ED7A2F90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0099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D75D-D513-4877-AB46-501545385F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711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08377-E01A-4FFF-893D-DE10F55CD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7792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0DEA6-AD0F-47DD-83A4-40338CDB4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1901315"/>
      </p:ext>
    </p:extLst>
  </p:cSld>
  <p:clrMapOvr>
    <a:masterClrMapping/>
  </p:clrMapOvr>
  <p:transition advTm="1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F0B6-937E-498E-A695-8CA5547E2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70211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9785-D045-4BAD-BEAE-047FC9C5B3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5752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3CBEC-1C1D-4368-9149-943E404204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43691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89D4-9E4E-4A20-A9B9-3AF372EA17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0330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A5BE-6645-4AAA-B55E-8B89AB84E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71369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9FC0-E42C-44E5-ADB6-EEA4CDAE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83056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3483-2C53-4778-A047-7F6C420759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91640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7E3BF-92A5-4EB0-A419-F6AE14678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4366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9999-1389-4943-8D46-A85E8A3DC0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9113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29339-595B-4078-AD47-D939519883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3221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E8CA-5B87-440A-8698-FC9DB0E78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21826096"/>
      </p:ext>
    </p:extLst>
  </p:cSld>
  <p:clrMapOvr>
    <a:masterClrMapping/>
  </p:clrMapOvr>
  <p:transition advTm="1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60363-600B-49F4-8F49-7BCA65A9B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6073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4D72-1B86-4049-A785-A01AB3EEB7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49295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C808-0006-46A6-A790-2D4837C39B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80094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5F21-6EA5-4CCC-AFCF-C14B1B03C6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86786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6604-DF0A-44CD-8A79-DFA9E86E26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44866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7657-3C8A-43C6-9ADF-43229C3869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6587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D166-48EE-438F-A856-AF38BECDE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8925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4EEC-93EC-4AA4-8F3A-44EDD754F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00619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0CC4-8A85-4FEB-9704-3E1AFCB480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65806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0C16-8054-4507-B354-9E1B4CC87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818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185A1-BBED-4D8A-89C9-FE72D67DCC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5085716"/>
      </p:ext>
    </p:extLst>
  </p:cSld>
  <p:clrMapOvr>
    <a:masterClrMapping/>
  </p:clrMapOvr>
  <p:transition advTm="1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B991-00AD-4796-85A2-6D89E1D8F9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75687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699D4-D4A1-4F64-9E53-888731B4A9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01029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37A9-E281-4E42-9EB9-E3F3B81116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1941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F914-21AB-4156-8FA0-05E7D2FCE0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9214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1AA14-9110-4E67-AF4D-E23EE2B3F1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8431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08B8-984A-4B0D-9982-C052E29266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062960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4580-1671-4AF7-9301-180AD2E46E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4989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028CD-2415-483E-8D2C-6EA308762D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25257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BC9C-FD53-40FB-8369-E1BFC9F1C5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48024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CCF7-BD6E-4987-BDD6-58E7CFE7F4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502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65941-28BD-450E-B1E6-F30D25F97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31633843"/>
      </p:ext>
    </p:extLst>
  </p:cSld>
  <p:clrMapOvr>
    <a:masterClrMapping/>
  </p:clrMapOvr>
  <p:transition advTm="10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DDB8-C85B-45EB-9365-64E5C886C4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3062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C419-2824-41AA-B434-D479B2A23E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000138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84E20-B4F9-4A43-95A2-325FFED4EA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4020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52AA-A5F1-424A-826D-F7D5D2197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796679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21DD-88A2-41F4-9FBA-EAD31A5F69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0359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1D9A-3A03-4F22-A101-84570F96BA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774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C89D-F3DA-440E-B646-CEF7A24C7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722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EF7B-2FF7-4729-9C9C-B20BC335B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1058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EDFA7-C11A-432F-8764-D8805B1D03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416045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BCAB-00A0-450F-9FE8-6FBC4BB824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875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8BE54-6896-41C4-AAC1-120A0F53A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87264490"/>
      </p:ext>
    </p:extLst>
  </p:cSld>
  <p:clrMapOvr>
    <a:masterClrMapping/>
  </p:clrMapOvr>
  <p:transition advTm="10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0431-E766-48FD-ABC8-05F577C825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69939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D9B5-60EE-407C-8FCC-F296EC0F1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3883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4295B-C971-47DC-99B7-477D2AA6E2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137686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B576-72CC-45AB-805E-D522FAD5C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7095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1B8F-CB4D-4D51-A531-0103C3F9B0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7602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652AF-1CED-4974-B199-21A4D9818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58312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0015-7271-4BEC-89FD-AA09AC71F3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77336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272B-D5BE-4CCE-A110-CA06920D58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586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E2E94-B631-4642-8DE6-E502A7CBB9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14903943"/>
      </p:ext>
    </p:extLst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F828-18C5-4067-9E81-43A3114125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32248205"/>
      </p:ext>
    </p:extLst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031B2E-922F-4CC5-8783-1711ED53D6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2056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0" name="Picture 9" descr="HDRibbonContent-UniformTrim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0" descr="HDRibbonContent-UniformTrim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97B7D3A-64A8-4E06-A0BF-D4F3603A15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07" r:id="rId7"/>
    <p:sldLayoutId id="2147483845" r:id="rId8"/>
    <p:sldLayoutId id="2147483808" r:id="rId9"/>
    <p:sldLayoutId id="2147483809" r:id="rId10"/>
    <p:sldLayoutId id="2147483846" r:id="rId11"/>
    <p:sldLayoutId id="2147483847" r:id="rId12"/>
    <p:sldLayoutId id="2147483810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3094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5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3082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9BBAD30-D35C-4156-A404-A91AEAFBD0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41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hangingPunct="1">
              <a:defRPr sz="2801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F2C02E-94BA-428A-8CA0-26976087C5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68" r:id="rId12"/>
    <p:sldLayoutId id="2147483822" r:id="rId13"/>
    <p:sldLayoutId id="2147483869" r:id="rId14"/>
    <p:sldLayoutId id="2147483870" r:id="rId15"/>
    <p:sldLayoutId id="2147483823" r:id="rId16"/>
    <p:sldLayoutId id="214748382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B620E8-C7F6-4E96-83C1-06C1223C0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72" r:id="rId11"/>
    <p:sldLayoutId id="2147483834" r:id="rId12"/>
    <p:sldLayoutId id="2147483873" r:id="rId13"/>
    <p:sldLayoutId id="2147483835" r:id="rId14"/>
    <p:sldLayoutId id="2147483836" r:id="rId15"/>
    <p:sldLayoutId id="2147483837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победа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908050"/>
            <a:ext cx="8207375" cy="54737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9686" name="Rectangl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532812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dirty="0"/>
              <a:t>Гончаров Е. М.</a:t>
            </a:r>
          </a:p>
          <a:p>
            <a:pPr>
              <a:lnSpc>
                <a:spcPct val="80000"/>
              </a:lnSpc>
            </a:pPr>
            <a:r>
              <a:rPr lang="ru-RU" altLang="ru-RU" sz="2800" dirty="0" err="1"/>
              <a:t>Китцель</a:t>
            </a:r>
            <a:r>
              <a:rPr lang="ru-RU" altLang="ru-RU" sz="2800" dirty="0"/>
              <a:t> Иван Иванович</a:t>
            </a:r>
          </a:p>
          <a:p>
            <a:pPr>
              <a:lnSpc>
                <a:spcPct val="80000"/>
              </a:lnSpc>
            </a:pPr>
            <a:r>
              <a:rPr lang="ru-RU" altLang="ru-RU" sz="2800" dirty="0" err="1"/>
              <a:t>Конусиков</a:t>
            </a:r>
            <a:r>
              <a:rPr lang="ru-RU" altLang="ru-RU" sz="2800" dirty="0"/>
              <a:t> Григорий Данилович пропал без вести</a:t>
            </a:r>
          </a:p>
          <a:p>
            <a:pPr>
              <a:lnSpc>
                <a:spcPct val="80000"/>
              </a:lnSpc>
            </a:pPr>
            <a:r>
              <a:rPr lang="ru-RU" altLang="ru-RU" sz="2800" dirty="0" err="1"/>
              <a:t>Луковников</a:t>
            </a:r>
            <a:r>
              <a:rPr lang="ru-RU" altLang="ru-RU" sz="2800" dirty="0"/>
              <a:t> Василий Степанович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Олейников В.С.</a:t>
            </a:r>
          </a:p>
          <a:p>
            <a:pPr>
              <a:lnSpc>
                <a:spcPct val="80000"/>
              </a:lnSpc>
            </a:pPr>
            <a:r>
              <a:rPr lang="ru-RU" altLang="ru-RU" sz="2800" dirty="0" err="1"/>
              <a:t>Пидаренко</a:t>
            </a:r>
            <a:r>
              <a:rPr lang="ru-RU" altLang="ru-RU" sz="2800" dirty="0"/>
              <a:t> Григорий Васильевич пропал без вести в сентябре 1944г.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Полежаев Матвей Иванович пропал без вести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Пономарёв Макар Николаевич сержант погиб в плену 24 октября 1941г.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Попов Василий Иванович пропал без вести в октябре 1942г.  И </a:t>
            </a:r>
            <a:r>
              <a:rPr lang="ru-RU" altLang="ru-RU" sz="2800" dirty="0" err="1"/>
              <a:t>т.д</a:t>
            </a:r>
            <a:endParaRPr lang="ru-RU" altLang="ru-RU" sz="2800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3" name="Picture 5" descr="picture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550" y="260350"/>
            <a:ext cx="7272338" cy="6264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1971" name="WordArt 3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4440238" cy="1654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6600"/>
                    </a:gs>
                    <a:gs pos="100000">
                      <a:schemeClr val="folHlink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 мая</a:t>
            </a:r>
            <a:endParaRPr lang="en-US" sz="3600" kern="10">
              <a:gradFill rotWithShape="1">
                <a:gsLst>
                  <a:gs pos="0">
                    <a:srgbClr val="FF6600"/>
                  </a:gs>
                  <a:gs pos="100000">
                    <a:schemeClr val="folHlink"/>
                  </a:gs>
                </a:gsLst>
                <a:path path="rect">
                  <a:fillToRect l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1972" name="WordArt 4"/>
          <p:cNvSpPr>
            <a:spLocks noChangeArrowheads="1" noChangeShapeType="1" noTextEdit="1"/>
          </p:cNvSpPr>
          <p:nvPr/>
        </p:nvSpPr>
        <p:spPr bwMode="auto">
          <a:xfrm>
            <a:off x="250825" y="4292600"/>
            <a:ext cx="8605838" cy="2230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gradFill rotWithShape="1">
                  <a:gsLst>
                    <a:gs pos="0">
                      <a:srgbClr val="FF6600"/>
                    </a:gs>
                    <a:gs pos="100000">
                      <a:srgbClr val="FF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1945 год</a:t>
            </a:r>
            <a:endParaRPr lang="en-US" sz="3600" kern="10">
              <a:gradFill rotWithShape="1">
                <a:gsLst>
                  <a:gs pos="0">
                    <a:srgbClr val="FF6600"/>
                  </a:gs>
                  <a:gs pos="100000">
                    <a:srgbClr val="FF0000"/>
                  </a:gs>
                </a:gsLst>
                <a:path path="rect">
                  <a:fillToRect l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1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WordArt 3"/>
          <p:cNvSpPr>
            <a:spLocks noChangeArrowheads="1" noChangeShapeType="1" noTextEdit="1"/>
          </p:cNvSpPr>
          <p:nvPr/>
        </p:nvSpPr>
        <p:spPr bwMode="auto">
          <a:xfrm>
            <a:off x="457200" y="260350"/>
            <a:ext cx="8229600" cy="345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03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1418</a:t>
            </a:r>
          </a:p>
        </p:txBody>
      </p:sp>
      <p:sp>
        <p:nvSpPr>
          <p:cNvPr id="237570" name="WordArt 2"/>
          <p:cNvSpPr>
            <a:spLocks noChangeArrowheads="1" noChangeShapeType="1" noTextEdit="1"/>
          </p:cNvSpPr>
          <p:nvPr/>
        </p:nvSpPr>
        <p:spPr bwMode="auto">
          <a:xfrm>
            <a:off x="179388" y="3716338"/>
            <a:ext cx="8713787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страшных, мучительных дней</a:t>
            </a:r>
            <a:endParaRPr lang="en-US" sz="3600" kern="10">
              <a:ln w="349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7" name="Picture 3" descr="vov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188913"/>
            <a:ext cx="8280400" cy="63357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6548" name="WordArt 4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8064500" cy="1412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az-Cyrl-A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Никто не забыт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36549" name="WordArt 5"/>
          <p:cNvSpPr>
            <a:spLocks noChangeArrowheads="1" noChangeShapeType="1" noTextEdit="1"/>
          </p:cNvSpPr>
          <p:nvPr/>
        </p:nvSpPr>
        <p:spPr bwMode="auto">
          <a:xfrm>
            <a:off x="323850" y="4941888"/>
            <a:ext cx="8496300" cy="172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az-Cyrl-A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и ничто не забыто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5438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/>
          </a:p>
        </p:txBody>
      </p:sp>
      <p:pic>
        <p:nvPicPr>
          <p:cNvPr id="235524" name="Picture 4" descr="Безымя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28040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95288" y="414338"/>
            <a:ext cx="8353425" cy="644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Помните!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века, через года –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Помните!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тех, кто уже не придёт никогда,-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Помните!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Какою ценою завоевано счастье,-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Заклинаю,-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ru-RU" alt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Помните!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ru-RU" altLang="ru-RU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WordArt 4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229600" cy="544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ln w="539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Великая</a:t>
            </a:r>
          </a:p>
          <a:p>
            <a:pPr algn="ctr"/>
            <a:r>
              <a:rPr lang="az-Cyrl-AZ" sz="3600" b="1" kern="10">
                <a:ln w="539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Отечественная </a:t>
            </a:r>
          </a:p>
          <a:p>
            <a:pPr algn="ctr"/>
            <a:r>
              <a:rPr lang="az-Cyrl-AZ" sz="3600" b="1" kern="10">
                <a:ln w="539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война</a:t>
            </a:r>
            <a:endParaRPr lang="en-US" sz="3600" b="1" kern="10">
              <a:ln w="5397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3" name="Rectangl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638" y="4829175"/>
            <a:ext cx="749776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51050" y="260350"/>
            <a:ext cx="5040313" cy="6337300"/>
          </a:xfrm>
          <a:noFill/>
          <a:ln w="1143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832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6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8064500" cy="2376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Ушло на фронт </a:t>
            </a:r>
          </a:p>
          <a:p>
            <a:pPr algn="ctr"/>
            <a:r>
              <a:rPr lang="az-Cyrl-AZ" sz="3600" b="1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5300 человек, вернулось 3032.</a:t>
            </a:r>
            <a:endParaRPr lang="en-US" sz="3600" b="1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WordArt 7"/>
          <p:cNvSpPr>
            <a:spLocks noChangeArrowheads="1" noChangeShapeType="1" noTextEdit="1"/>
          </p:cNvSpPr>
          <p:nvPr/>
        </p:nvSpPr>
        <p:spPr bwMode="auto">
          <a:xfrm>
            <a:off x="468313" y="3500438"/>
            <a:ext cx="8351837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1250 женщин удостоены медали</a:t>
            </a:r>
          </a:p>
          <a:p>
            <a:pPr algn="ctr"/>
            <a:r>
              <a:rPr lang="az-Cyrl-AZ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"За доблестный труд в Великой Отечественной</a:t>
            </a:r>
          </a:p>
          <a:p>
            <a:pPr algn="ctr"/>
            <a:r>
              <a:rPr lang="az-Cyrl-AZ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войне 1941-1945г.г."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/>
              <a:t>Жаров Василий Иванович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600200"/>
            <a:ext cx="4643437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/>
              <a:t>Родился в 1919г.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/>
              <a:t>Воевал на Западно-Белорусском фронте, под Смоленском, под Вязьмой, под Ярцево  с 1941-1945г.г.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/>
              <a:t>Награды: Орден «Красной звезды», медали«За взятие Кёнигсберга», «За Победу над Германией».</a:t>
            </a:r>
          </a:p>
        </p:txBody>
      </p:sp>
      <p:pic>
        <p:nvPicPr>
          <p:cNvPr id="49156" name="Picture 4" descr="10001900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7211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/>
              <a:t>Тарасов Василий Фёдорович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600200"/>
            <a:ext cx="5003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/>
              <a:t>Родился в 1923г.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/>
              <a:t>Воевал с 1941-1945г.г.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/>
              <a:t>Освобождал Киев, Польшу, Прагу, Берлин.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/>
              <a:t>Сержант, миномётчик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/>
              <a:t>Награды: Ордена «Славы третьей степени», «Отечественной войны второй степени», медали: «За Отвагу», «За боевые заслуги», «За освобождение Праги», «За освобождение Берлина»</a:t>
            </a:r>
          </a:p>
        </p:txBody>
      </p:sp>
      <p:pic>
        <p:nvPicPr>
          <p:cNvPr id="50180" name="Picture 4" descr="10001900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3454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dirty="0"/>
              <a:t>Шадрин Дмитрий Герасимович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600200"/>
            <a:ext cx="4546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/>
              <a:t>Родился в 1911г.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/>
              <a:t>Служил с 1942-1946г.г. в стрелковом полку, участвовал в войне с Японией.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/>
              <a:t>Награды: Медаль «За победу над Японией» </a:t>
            </a:r>
          </a:p>
        </p:txBody>
      </p:sp>
      <p:pic>
        <p:nvPicPr>
          <p:cNvPr id="51204" name="Picture 4" descr="Изображение 2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6004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612775"/>
            <a:ext cx="6799262" cy="1303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Ветераны войны нашего села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2228" name="Picture 4" descr="Изображение 2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63" y="1628775"/>
            <a:ext cx="82804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68313" y="765175"/>
            <a:ext cx="8218487" cy="60928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Алксин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Иван Эдуардович  пропал без вести в июле 1942г.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Буряк Константин Григорьевич пропал без вести в марте 1943г.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Вильяк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Август Юрьевич погиб в Берлине 1945г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Витнер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Михаил Петрович пропал без вести 25 сентября 1944г.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Витнер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Роберт Петрович пропал без вести 25 </a:t>
            </a:r>
            <a:r>
              <a:rPr lang="ru-RU" alt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сетября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1944г.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Воронков Николай Александрович умер от ран 23 сентября 1942г. Похоронен в деревне Яблоня Новгородской области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Воронков Егор Александрович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WordArt 10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632700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не вернулись</a:t>
            </a:r>
            <a:endParaRPr lang="en-US" sz="3600" kern="1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Соревнование">
  <a:themeElements>
    <a:clrScheme name="Соревнование 1">
      <a:dk1>
        <a:srgbClr val="5C1F00"/>
      </a:dk1>
      <a:lt1>
        <a:srgbClr val="FFFFFF"/>
      </a:lt1>
      <a:dk2>
        <a:srgbClr val="990000"/>
      </a:dk2>
      <a:lt2>
        <a:srgbClr val="FFF9BB"/>
      </a:lt2>
      <a:accent1>
        <a:srgbClr val="FF3300"/>
      </a:accent1>
      <a:accent2>
        <a:srgbClr val="B86D52"/>
      </a:accent2>
      <a:accent3>
        <a:srgbClr val="CAAAAA"/>
      </a:accent3>
      <a:accent4>
        <a:srgbClr val="DADADA"/>
      </a:accent4>
      <a:accent5>
        <a:srgbClr val="FFADAA"/>
      </a:accent5>
      <a:accent6>
        <a:srgbClr val="A66249"/>
      </a:accent6>
      <a:hlink>
        <a:srgbClr val="FF9900"/>
      </a:hlink>
      <a:folHlink>
        <a:srgbClr val="FFCC66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586</TotalTime>
  <Words>334</Words>
  <Application>Microsoft Office PowerPoint</Application>
  <PresentationFormat>Экран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Соревнование</vt:lpstr>
      <vt:lpstr>Натуральные материалы</vt:lpstr>
      <vt:lpstr>Легкий дым</vt:lpstr>
      <vt:lpstr>Ион</vt:lpstr>
      <vt:lpstr>Грань</vt:lpstr>
      <vt:lpstr>Слайд 1</vt:lpstr>
      <vt:lpstr>Слайд 2</vt:lpstr>
      <vt:lpstr>Слайд 3</vt:lpstr>
      <vt:lpstr>Слайд 4</vt:lpstr>
      <vt:lpstr>Жаров Василий Иванович</vt:lpstr>
      <vt:lpstr>Тарасов Василий Фёдорович</vt:lpstr>
      <vt:lpstr>Шадрин Дмитрий Герасимович</vt:lpstr>
      <vt:lpstr>Ветераны войны нашего села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2006-02-22T23:20:22Z</dcterms:created>
  <dcterms:modified xsi:type="dcterms:W3CDTF">2017-08-08T13:52:20Z</dcterms:modified>
</cp:coreProperties>
</file>