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61" r:id="rId2"/>
    <p:sldMasterId id="2147483679" r:id="rId3"/>
    <p:sldMasterId id="2147483726" r:id="rId4"/>
    <p:sldMasterId id="2147483744" r:id="rId5"/>
  </p:sldMasterIdLst>
  <p:notesMasterIdLst>
    <p:notesMasterId r:id="rId20"/>
  </p:notesMasterIdLst>
  <p:sldIdLst>
    <p:sldId id="256" r:id="rId6"/>
    <p:sldId id="257" r:id="rId7"/>
    <p:sldId id="303" r:id="rId8"/>
    <p:sldId id="302" r:id="rId9"/>
    <p:sldId id="264" r:id="rId10"/>
    <p:sldId id="281" r:id="rId11"/>
    <p:sldId id="287" r:id="rId12"/>
    <p:sldId id="294" r:id="rId13"/>
    <p:sldId id="298" r:id="rId14"/>
    <p:sldId id="299" r:id="rId15"/>
    <p:sldId id="295" r:id="rId16"/>
    <p:sldId id="301" r:id="rId17"/>
    <p:sldId id="296" r:id="rId18"/>
    <p:sldId id="297" r:id="rId19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101D"/>
    <a:srgbClr val="FF0000"/>
    <a:srgbClr val="FF3300"/>
    <a:srgbClr val="000099"/>
    <a:srgbClr val="FFFFFF"/>
    <a:srgbClr val="0000FF"/>
    <a:srgbClr val="990000"/>
    <a:srgbClr val="D5060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34587" autoAdjust="0"/>
    <p:restoredTop sz="94660" autoAdjust="0"/>
  </p:normalViewPr>
  <p:slideViewPr>
    <p:cSldViewPr>
      <p:cViewPr varScale="1">
        <p:scale>
          <a:sx n="116" d="100"/>
          <a:sy n="116" d="100"/>
        </p:scale>
        <p:origin x="-1494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30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696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/>
              <a:t>Образец текста</a:t>
            </a:r>
          </a:p>
          <a:p>
            <a:pPr lvl="1"/>
            <a:r>
              <a:rPr lang="ru-RU" altLang="ru-RU" noProof="0"/>
              <a:t>Второй уровень</a:t>
            </a:r>
          </a:p>
          <a:p>
            <a:pPr lvl="2"/>
            <a:r>
              <a:rPr lang="ru-RU" altLang="ru-RU" noProof="0"/>
              <a:t>Третий уровень</a:t>
            </a:r>
          </a:p>
          <a:p>
            <a:pPr lvl="3"/>
            <a:r>
              <a:rPr lang="ru-RU" altLang="ru-RU" noProof="0"/>
              <a:t>Четвертый уровень</a:t>
            </a:r>
          </a:p>
          <a:p>
            <a:pPr lvl="4"/>
            <a:r>
              <a:rPr lang="ru-RU" altLang="ru-RU" noProof="0"/>
              <a:t>Пятый уровень</a:t>
            </a:r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96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6416D4E-C6F2-454B-B086-06BD91F6E6B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DBAEE914-640F-4FFD-BCF0-2C81AAFC7AF3}" type="slidenum">
              <a:rPr lang="ru-RU" altLang="ru-RU" smtClean="0">
                <a:latin typeface="Arial" panose="020B0604020202020204" pitchFamily="34" charset="0"/>
              </a:rPr>
              <a:pPr/>
              <a:t>1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>
                <a:gd name="T0" fmla="*/ 149 w 3934"/>
                <a:gd name="T1" fmla="*/ 1505 h 1505"/>
                <a:gd name="T2" fmla="*/ 689 w 3934"/>
                <a:gd name="T3" fmla="*/ 1331 h 1505"/>
                <a:gd name="T4" fmla="*/ 1217 w 3934"/>
                <a:gd name="T5" fmla="*/ 1157 h 1505"/>
                <a:gd name="T6" fmla="*/ 1733 w 3934"/>
                <a:gd name="T7" fmla="*/ 977 h 1505"/>
                <a:gd name="T8" fmla="*/ 2225 w 3934"/>
                <a:gd name="T9" fmla="*/ 792 h 1505"/>
                <a:gd name="T10" fmla="*/ 2464 w 3934"/>
                <a:gd name="T11" fmla="*/ 696 h 1505"/>
                <a:gd name="T12" fmla="*/ 2698 w 3934"/>
                <a:gd name="T13" fmla="*/ 606 h 1505"/>
                <a:gd name="T14" fmla="*/ 2927 w 3934"/>
                <a:gd name="T15" fmla="*/ 510 h 1505"/>
                <a:gd name="T16" fmla="*/ 3149 w 3934"/>
                <a:gd name="T17" fmla="*/ 420 h 1505"/>
                <a:gd name="T18" fmla="*/ 3358 w 3934"/>
                <a:gd name="T19" fmla="*/ 324 h 1505"/>
                <a:gd name="T20" fmla="*/ 3562 w 3934"/>
                <a:gd name="T21" fmla="*/ 234 h 1505"/>
                <a:gd name="T22" fmla="*/ 3760 w 3934"/>
                <a:gd name="T23" fmla="*/ 138 h 1505"/>
                <a:gd name="T24" fmla="*/ 3946 w 3934"/>
                <a:gd name="T25" fmla="*/ 48 h 1505"/>
                <a:gd name="T26" fmla="*/ 3946 w 3934"/>
                <a:gd name="T27" fmla="*/ 0 h 1505"/>
                <a:gd name="T28" fmla="*/ 3754 w 3934"/>
                <a:gd name="T29" fmla="*/ 96 h 1505"/>
                <a:gd name="T30" fmla="*/ 3550 w 3934"/>
                <a:gd name="T31" fmla="*/ 192 h 1505"/>
                <a:gd name="T32" fmla="*/ 3340 w 3934"/>
                <a:gd name="T33" fmla="*/ 288 h 1505"/>
                <a:gd name="T34" fmla="*/ 3125 w 3934"/>
                <a:gd name="T35" fmla="*/ 384 h 1505"/>
                <a:gd name="T36" fmla="*/ 2897 w 3934"/>
                <a:gd name="T37" fmla="*/ 480 h 1505"/>
                <a:gd name="T38" fmla="*/ 2662 w 3934"/>
                <a:gd name="T39" fmla="*/ 576 h 1505"/>
                <a:gd name="T40" fmla="*/ 2416 w 3934"/>
                <a:gd name="T41" fmla="*/ 672 h 1505"/>
                <a:gd name="T42" fmla="*/ 2171 w 3934"/>
                <a:gd name="T43" fmla="*/ 768 h 1505"/>
                <a:gd name="T44" fmla="*/ 1913 w 3934"/>
                <a:gd name="T45" fmla="*/ 864 h 1505"/>
                <a:gd name="T46" fmla="*/ 1655 w 3934"/>
                <a:gd name="T47" fmla="*/ 960 h 1505"/>
                <a:gd name="T48" fmla="*/ 1115 w 3934"/>
                <a:gd name="T49" fmla="*/ 1145 h 1505"/>
                <a:gd name="T50" fmla="*/ 564 w 3934"/>
                <a:gd name="T51" fmla="*/ 1331 h 1505"/>
                <a:gd name="T52" fmla="*/ 0 w 3934"/>
                <a:gd name="T53" fmla="*/ 1505 h 1505"/>
                <a:gd name="T54" fmla="*/ 149 w 3934"/>
                <a:gd name="T55" fmla="*/ 1505 h 1505"/>
                <a:gd name="T56" fmla="*/ 149 w 3934"/>
                <a:gd name="T57" fmla="*/ 1505 h 150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>
                <a:gd name="T0" fmla="*/ 132 w 1728"/>
                <a:gd name="T1" fmla="*/ 689 h 689"/>
                <a:gd name="T2" fmla="*/ 552 w 1728"/>
                <a:gd name="T3" fmla="*/ 527 h 689"/>
                <a:gd name="T4" fmla="*/ 966 w 1728"/>
                <a:gd name="T5" fmla="*/ 365 h 689"/>
                <a:gd name="T6" fmla="*/ 1163 w 1728"/>
                <a:gd name="T7" fmla="*/ 287 h 689"/>
                <a:gd name="T8" fmla="*/ 1361 w 1728"/>
                <a:gd name="T9" fmla="*/ 203 h 689"/>
                <a:gd name="T10" fmla="*/ 1553 w 1728"/>
                <a:gd name="T11" fmla="*/ 126 h 689"/>
                <a:gd name="T12" fmla="*/ 1733 w 1728"/>
                <a:gd name="T13" fmla="*/ 48 h 689"/>
                <a:gd name="T14" fmla="*/ 1733 w 1728"/>
                <a:gd name="T15" fmla="*/ 0 h 689"/>
                <a:gd name="T16" fmla="*/ 1535 w 1728"/>
                <a:gd name="T17" fmla="*/ 84 h 689"/>
                <a:gd name="T18" fmla="*/ 1331 w 1728"/>
                <a:gd name="T19" fmla="*/ 167 h 689"/>
                <a:gd name="T20" fmla="*/ 1121 w 1728"/>
                <a:gd name="T21" fmla="*/ 257 h 689"/>
                <a:gd name="T22" fmla="*/ 906 w 1728"/>
                <a:gd name="T23" fmla="*/ 341 h 689"/>
                <a:gd name="T24" fmla="*/ 455 w 1728"/>
                <a:gd name="T25" fmla="*/ 515 h 689"/>
                <a:gd name="T26" fmla="*/ 0 w 1728"/>
                <a:gd name="T27" fmla="*/ 689 h 689"/>
                <a:gd name="T28" fmla="*/ 132 w 1728"/>
                <a:gd name="T29" fmla="*/ 689 h 689"/>
                <a:gd name="T30" fmla="*/ 132 w 1728"/>
                <a:gd name="T31" fmla="*/ 689 h 6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>
                <a:gd name="T0" fmla="*/ 5578 w 5561"/>
                <a:gd name="T1" fmla="*/ 929 h 3447"/>
                <a:gd name="T2" fmla="*/ 5554 w 5561"/>
                <a:gd name="T3" fmla="*/ 773 h 3447"/>
                <a:gd name="T4" fmla="*/ 5470 w 5561"/>
                <a:gd name="T5" fmla="*/ 629 h 3447"/>
                <a:gd name="T6" fmla="*/ 5343 w 5561"/>
                <a:gd name="T7" fmla="*/ 492 h 3447"/>
                <a:gd name="T8" fmla="*/ 5164 w 5561"/>
                <a:gd name="T9" fmla="*/ 366 h 3447"/>
                <a:gd name="T10" fmla="*/ 4936 w 5561"/>
                <a:gd name="T11" fmla="*/ 252 h 3447"/>
                <a:gd name="T12" fmla="*/ 4666 w 5561"/>
                <a:gd name="T13" fmla="*/ 144 h 3447"/>
                <a:gd name="T14" fmla="*/ 4354 w 5561"/>
                <a:gd name="T15" fmla="*/ 48 h 3447"/>
                <a:gd name="T16" fmla="*/ 4012 w 5561"/>
                <a:gd name="T17" fmla="*/ 0 h 3447"/>
                <a:gd name="T18" fmla="*/ 4372 w 5561"/>
                <a:gd name="T19" fmla="*/ 90 h 3447"/>
                <a:gd name="T20" fmla="*/ 4684 w 5561"/>
                <a:gd name="T21" fmla="*/ 192 h 3447"/>
                <a:gd name="T22" fmla="*/ 4948 w 5561"/>
                <a:gd name="T23" fmla="*/ 306 h 3447"/>
                <a:gd name="T24" fmla="*/ 5164 w 5561"/>
                <a:gd name="T25" fmla="*/ 426 h 3447"/>
                <a:gd name="T26" fmla="*/ 5331 w 5561"/>
                <a:gd name="T27" fmla="*/ 557 h 3447"/>
                <a:gd name="T28" fmla="*/ 5446 w 5561"/>
                <a:gd name="T29" fmla="*/ 701 h 3447"/>
                <a:gd name="T30" fmla="*/ 5506 w 5561"/>
                <a:gd name="T31" fmla="*/ 851 h 3447"/>
                <a:gd name="T32" fmla="*/ 5506 w 5561"/>
                <a:gd name="T33" fmla="*/ 1013 h 3447"/>
                <a:gd name="T34" fmla="*/ 5458 w 5561"/>
                <a:gd name="T35" fmla="*/ 1163 h 3447"/>
                <a:gd name="T36" fmla="*/ 5361 w 5561"/>
                <a:gd name="T37" fmla="*/ 1319 h 3447"/>
                <a:gd name="T38" fmla="*/ 5218 w 5561"/>
                <a:gd name="T39" fmla="*/ 1475 h 3447"/>
                <a:gd name="T40" fmla="*/ 5032 w 5561"/>
                <a:gd name="T41" fmla="*/ 1630 h 3447"/>
                <a:gd name="T42" fmla="*/ 4804 w 5561"/>
                <a:gd name="T43" fmla="*/ 1786 h 3447"/>
                <a:gd name="T44" fmla="*/ 4540 w 5561"/>
                <a:gd name="T45" fmla="*/ 1948 h 3447"/>
                <a:gd name="T46" fmla="*/ 4228 w 5561"/>
                <a:gd name="T47" fmla="*/ 2104 h 3447"/>
                <a:gd name="T48" fmla="*/ 3887 w 5561"/>
                <a:gd name="T49" fmla="*/ 2260 h 3447"/>
                <a:gd name="T50" fmla="*/ 3509 w 5561"/>
                <a:gd name="T51" fmla="*/ 2416 h 3447"/>
                <a:gd name="T52" fmla="*/ 3094 w 5561"/>
                <a:gd name="T53" fmla="*/ 2566 h 3447"/>
                <a:gd name="T54" fmla="*/ 2651 w 5561"/>
                <a:gd name="T55" fmla="*/ 2715 h 3447"/>
                <a:gd name="T56" fmla="*/ 2171 w 5561"/>
                <a:gd name="T57" fmla="*/ 2865 h 3447"/>
                <a:gd name="T58" fmla="*/ 1667 w 5561"/>
                <a:gd name="T59" fmla="*/ 3009 h 3447"/>
                <a:gd name="T60" fmla="*/ 1139 w 5561"/>
                <a:gd name="T61" fmla="*/ 3147 h 3447"/>
                <a:gd name="T62" fmla="*/ 582 w 5561"/>
                <a:gd name="T63" fmla="*/ 3279 h 3447"/>
                <a:gd name="T64" fmla="*/ 0 w 5561"/>
                <a:gd name="T65" fmla="*/ 3447 h 3447"/>
                <a:gd name="T66" fmla="*/ 870 w 5561"/>
                <a:gd name="T67" fmla="*/ 3249 h 3447"/>
                <a:gd name="T68" fmla="*/ 1421 w 5561"/>
                <a:gd name="T69" fmla="*/ 3105 h 3447"/>
                <a:gd name="T70" fmla="*/ 1943 w 5561"/>
                <a:gd name="T71" fmla="*/ 2961 h 3447"/>
                <a:gd name="T72" fmla="*/ 2441 w 5561"/>
                <a:gd name="T73" fmla="*/ 2817 h 3447"/>
                <a:gd name="T74" fmla="*/ 2909 w 5561"/>
                <a:gd name="T75" fmla="*/ 2668 h 3447"/>
                <a:gd name="T76" fmla="*/ 3340 w 5561"/>
                <a:gd name="T77" fmla="*/ 2512 h 3447"/>
                <a:gd name="T78" fmla="*/ 3742 w 5561"/>
                <a:gd name="T79" fmla="*/ 2356 h 3447"/>
                <a:gd name="T80" fmla="*/ 4109 w 5561"/>
                <a:gd name="T81" fmla="*/ 2200 h 3447"/>
                <a:gd name="T82" fmla="*/ 4439 w 5561"/>
                <a:gd name="T83" fmla="*/ 2038 h 3447"/>
                <a:gd name="T84" fmla="*/ 4732 w 5561"/>
                <a:gd name="T85" fmla="*/ 1876 h 3447"/>
                <a:gd name="T86" fmla="*/ 4984 w 5561"/>
                <a:gd name="T87" fmla="*/ 1720 h 3447"/>
                <a:gd name="T88" fmla="*/ 5194 w 5561"/>
                <a:gd name="T89" fmla="*/ 1559 h 3447"/>
                <a:gd name="T90" fmla="*/ 5355 w 5561"/>
                <a:gd name="T91" fmla="*/ 1397 h 3447"/>
                <a:gd name="T92" fmla="*/ 5476 w 5561"/>
                <a:gd name="T93" fmla="*/ 1241 h 3447"/>
                <a:gd name="T94" fmla="*/ 5554 w 5561"/>
                <a:gd name="T95" fmla="*/ 1085 h 3447"/>
                <a:gd name="T96" fmla="*/ 5572 w 5561"/>
                <a:gd name="T97" fmla="*/ 1007 h 344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>
                <a:gd name="T0" fmla="*/ 813 w 813"/>
                <a:gd name="T1" fmla="*/ 222 h 276"/>
                <a:gd name="T2" fmla="*/ 670 w 813"/>
                <a:gd name="T3" fmla="*/ 162 h 276"/>
                <a:gd name="T4" fmla="*/ 514 w 813"/>
                <a:gd name="T5" fmla="*/ 108 h 276"/>
                <a:gd name="T6" fmla="*/ 347 w 813"/>
                <a:gd name="T7" fmla="*/ 54 h 276"/>
                <a:gd name="T8" fmla="*/ 167 w 813"/>
                <a:gd name="T9" fmla="*/ 0 h 276"/>
                <a:gd name="T10" fmla="*/ 0 w 813"/>
                <a:gd name="T11" fmla="*/ 0 h 276"/>
                <a:gd name="T12" fmla="*/ 227 w 813"/>
                <a:gd name="T13" fmla="*/ 60 h 276"/>
                <a:gd name="T14" fmla="*/ 442 w 813"/>
                <a:gd name="T15" fmla="*/ 132 h 276"/>
                <a:gd name="T16" fmla="*/ 634 w 813"/>
                <a:gd name="T17" fmla="*/ 204 h 276"/>
                <a:gd name="T18" fmla="*/ 813 w 813"/>
                <a:gd name="T19" fmla="*/ 276 h 276"/>
                <a:gd name="T20" fmla="*/ 813 w 813"/>
                <a:gd name="T21" fmla="*/ 222 h 276"/>
                <a:gd name="T22" fmla="*/ 813 w 813"/>
                <a:gd name="T23" fmla="*/ 222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 cmpd="sng">
                  <a:solidFill>
                    <a:srgbClr val="003399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>
                <a:gd name="T0" fmla="*/ 5758 w 5740"/>
                <a:gd name="T1" fmla="*/ 0 h 2098"/>
                <a:gd name="T2" fmla="*/ 5656 w 5740"/>
                <a:gd name="T3" fmla="*/ 72 h 2098"/>
                <a:gd name="T4" fmla="*/ 5554 w 5740"/>
                <a:gd name="T5" fmla="*/ 138 h 2098"/>
                <a:gd name="T6" fmla="*/ 5440 w 5740"/>
                <a:gd name="T7" fmla="*/ 210 h 2098"/>
                <a:gd name="T8" fmla="*/ 5321 w 5740"/>
                <a:gd name="T9" fmla="*/ 276 h 2098"/>
                <a:gd name="T10" fmla="*/ 5068 w 5740"/>
                <a:gd name="T11" fmla="*/ 414 h 2098"/>
                <a:gd name="T12" fmla="*/ 4792 w 5740"/>
                <a:gd name="T13" fmla="*/ 552 h 2098"/>
                <a:gd name="T14" fmla="*/ 4492 w 5740"/>
                <a:gd name="T15" fmla="*/ 690 h 2098"/>
                <a:gd name="T16" fmla="*/ 4175 w 5740"/>
                <a:gd name="T17" fmla="*/ 827 h 2098"/>
                <a:gd name="T18" fmla="*/ 3839 w 5740"/>
                <a:gd name="T19" fmla="*/ 959 h 2098"/>
                <a:gd name="T20" fmla="*/ 3479 w 5740"/>
                <a:gd name="T21" fmla="*/ 1091 h 2098"/>
                <a:gd name="T22" fmla="*/ 3101 w 5740"/>
                <a:gd name="T23" fmla="*/ 1223 h 2098"/>
                <a:gd name="T24" fmla="*/ 2705 w 5740"/>
                <a:gd name="T25" fmla="*/ 1355 h 2098"/>
                <a:gd name="T26" fmla="*/ 2291 w 5740"/>
                <a:gd name="T27" fmla="*/ 1481 h 2098"/>
                <a:gd name="T28" fmla="*/ 1866 w 5740"/>
                <a:gd name="T29" fmla="*/ 1601 h 2098"/>
                <a:gd name="T30" fmla="*/ 1421 w 5740"/>
                <a:gd name="T31" fmla="*/ 1721 h 2098"/>
                <a:gd name="T32" fmla="*/ 960 w 5740"/>
                <a:gd name="T33" fmla="*/ 1834 h 2098"/>
                <a:gd name="T34" fmla="*/ 486 w 5740"/>
                <a:gd name="T35" fmla="*/ 1948 h 2098"/>
                <a:gd name="T36" fmla="*/ 0 w 5740"/>
                <a:gd name="T37" fmla="*/ 2056 h 2098"/>
                <a:gd name="T38" fmla="*/ 0 w 5740"/>
                <a:gd name="T39" fmla="*/ 2098 h 2098"/>
                <a:gd name="T40" fmla="*/ 479 w 5740"/>
                <a:gd name="T41" fmla="*/ 1990 h 2098"/>
                <a:gd name="T42" fmla="*/ 954 w 5740"/>
                <a:gd name="T43" fmla="*/ 1882 h 2098"/>
                <a:gd name="T44" fmla="*/ 1409 w 5740"/>
                <a:gd name="T45" fmla="*/ 1763 h 2098"/>
                <a:gd name="T46" fmla="*/ 1848 w 5740"/>
                <a:gd name="T47" fmla="*/ 1649 h 2098"/>
                <a:gd name="T48" fmla="*/ 2273 w 5740"/>
                <a:gd name="T49" fmla="*/ 1523 h 2098"/>
                <a:gd name="T50" fmla="*/ 2687 w 5740"/>
                <a:gd name="T51" fmla="*/ 1397 h 2098"/>
                <a:gd name="T52" fmla="*/ 3077 w 5740"/>
                <a:gd name="T53" fmla="*/ 1271 h 2098"/>
                <a:gd name="T54" fmla="*/ 3455 w 5740"/>
                <a:gd name="T55" fmla="*/ 1139 h 2098"/>
                <a:gd name="T56" fmla="*/ 3815 w 5740"/>
                <a:gd name="T57" fmla="*/ 1007 h 2098"/>
                <a:gd name="T58" fmla="*/ 4151 w 5740"/>
                <a:gd name="T59" fmla="*/ 875 h 2098"/>
                <a:gd name="T60" fmla="*/ 4474 w 5740"/>
                <a:gd name="T61" fmla="*/ 737 h 2098"/>
                <a:gd name="T62" fmla="*/ 4774 w 5740"/>
                <a:gd name="T63" fmla="*/ 600 h 2098"/>
                <a:gd name="T64" fmla="*/ 5056 w 5740"/>
                <a:gd name="T65" fmla="*/ 462 h 2098"/>
                <a:gd name="T66" fmla="*/ 5309 w 5740"/>
                <a:gd name="T67" fmla="*/ 324 h 2098"/>
                <a:gd name="T68" fmla="*/ 5548 w 5740"/>
                <a:gd name="T69" fmla="*/ 186 h 2098"/>
                <a:gd name="T70" fmla="*/ 5758 w 5740"/>
                <a:gd name="T71" fmla="*/ 48 h 2098"/>
                <a:gd name="T72" fmla="*/ 5758 w 5740"/>
                <a:gd name="T73" fmla="*/ 0 h 2098"/>
                <a:gd name="T74" fmla="*/ 5758 w 5740"/>
                <a:gd name="T75" fmla="*/ 0 h 209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>
                <a:gd name="T0" fmla="*/ 1961 w 1955"/>
                <a:gd name="T1" fmla="*/ 485 h 1265"/>
                <a:gd name="T2" fmla="*/ 1907 w 1955"/>
                <a:gd name="T3" fmla="*/ 390 h 1265"/>
                <a:gd name="T4" fmla="*/ 1775 w 1955"/>
                <a:gd name="T5" fmla="*/ 306 h 1265"/>
                <a:gd name="T6" fmla="*/ 1584 w 1955"/>
                <a:gd name="T7" fmla="*/ 228 h 1265"/>
                <a:gd name="T8" fmla="*/ 1331 w 1955"/>
                <a:gd name="T9" fmla="*/ 162 h 1265"/>
                <a:gd name="T10" fmla="*/ 1013 w 1955"/>
                <a:gd name="T11" fmla="*/ 102 h 1265"/>
                <a:gd name="T12" fmla="*/ 648 w 1955"/>
                <a:gd name="T13" fmla="*/ 54 h 1265"/>
                <a:gd name="T14" fmla="*/ 228 w 1955"/>
                <a:gd name="T15" fmla="*/ 18 h 1265"/>
                <a:gd name="T16" fmla="*/ 0 w 1955"/>
                <a:gd name="T17" fmla="*/ 12 h 1265"/>
                <a:gd name="T18" fmla="*/ 432 w 1955"/>
                <a:gd name="T19" fmla="*/ 48 h 1265"/>
                <a:gd name="T20" fmla="*/ 815 w 1955"/>
                <a:gd name="T21" fmla="*/ 90 h 1265"/>
                <a:gd name="T22" fmla="*/ 1152 w 1955"/>
                <a:gd name="T23" fmla="*/ 144 h 1265"/>
                <a:gd name="T24" fmla="*/ 1427 w 1955"/>
                <a:gd name="T25" fmla="*/ 204 h 1265"/>
                <a:gd name="T26" fmla="*/ 1643 w 1955"/>
                <a:gd name="T27" fmla="*/ 276 h 1265"/>
                <a:gd name="T28" fmla="*/ 1800 w 1955"/>
                <a:gd name="T29" fmla="*/ 360 h 1265"/>
                <a:gd name="T30" fmla="*/ 1889 w 1955"/>
                <a:gd name="T31" fmla="*/ 443 h 1265"/>
                <a:gd name="T32" fmla="*/ 1907 w 1955"/>
                <a:gd name="T33" fmla="*/ 539 h 1265"/>
                <a:gd name="T34" fmla="*/ 1860 w 1955"/>
                <a:gd name="T35" fmla="*/ 629 h 1265"/>
                <a:gd name="T36" fmla="*/ 1751 w 1955"/>
                <a:gd name="T37" fmla="*/ 719 h 1265"/>
                <a:gd name="T38" fmla="*/ 1584 w 1955"/>
                <a:gd name="T39" fmla="*/ 809 h 1265"/>
                <a:gd name="T40" fmla="*/ 1361 w 1955"/>
                <a:gd name="T41" fmla="*/ 899 h 1265"/>
                <a:gd name="T42" fmla="*/ 1091 w 1955"/>
                <a:gd name="T43" fmla="*/ 989 h 1265"/>
                <a:gd name="T44" fmla="*/ 767 w 1955"/>
                <a:gd name="T45" fmla="*/ 1073 h 1265"/>
                <a:gd name="T46" fmla="*/ 408 w 1955"/>
                <a:gd name="T47" fmla="*/ 1157 h 1265"/>
                <a:gd name="T48" fmla="*/ 0 w 1955"/>
                <a:gd name="T49" fmla="*/ 1241 h 1265"/>
                <a:gd name="T50" fmla="*/ 216 w 1955"/>
                <a:gd name="T51" fmla="*/ 1223 h 1265"/>
                <a:gd name="T52" fmla="*/ 612 w 1955"/>
                <a:gd name="T53" fmla="*/ 1139 h 1265"/>
                <a:gd name="T54" fmla="*/ 960 w 1955"/>
                <a:gd name="T55" fmla="*/ 1049 h 1265"/>
                <a:gd name="T56" fmla="*/ 1266 w 1955"/>
                <a:gd name="T57" fmla="*/ 959 h 1265"/>
                <a:gd name="T58" fmla="*/ 1518 w 1955"/>
                <a:gd name="T59" fmla="*/ 863 h 1265"/>
                <a:gd name="T60" fmla="*/ 1721 w 1955"/>
                <a:gd name="T61" fmla="*/ 767 h 1265"/>
                <a:gd name="T62" fmla="*/ 1866 w 1955"/>
                <a:gd name="T63" fmla="*/ 677 h 1265"/>
                <a:gd name="T64" fmla="*/ 1943 w 1955"/>
                <a:gd name="T65" fmla="*/ 581 h 1265"/>
                <a:gd name="T66" fmla="*/ 1961 w 1955"/>
                <a:gd name="T67" fmla="*/ 533 h 12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>
                <a:gd name="T0" fmla="*/ 4709 w 4694"/>
                <a:gd name="T1" fmla="*/ 797 h 2901"/>
                <a:gd name="T2" fmla="*/ 4679 w 4694"/>
                <a:gd name="T3" fmla="*/ 665 h 2901"/>
                <a:gd name="T4" fmla="*/ 4601 w 4694"/>
                <a:gd name="T5" fmla="*/ 540 h 2901"/>
                <a:gd name="T6" fmla="*/ 4480 w 4694"/>
                <a:gd name="T7" fmla="*/ 426 h 2901"/>
                <a:gd name="T8" fmla="*/ 4313 w 4694"/>
                <a:gd name="T9" fmla="*/ 312 h 2901"/>
                <a:gd name="T10" fmla="*/ 4097 w 4694"/>
                <a:gd name="T11" fmla="*/ 216 h 2901"/>
                <a:gd name="T12" fmla="*/ 3845 w 4694"/>
                <a:gd name="T13" fmla="*/ 120 h 2901"/>
                <a:gd name="T14" fmla="*/ 3551 w 4694"/>
                <a:gd name="T15" fmla="*/ 36 h 2901"/>
                <a:gd name="T16" fmla="*/ 3215 w 4694"/>
                <a:gd name="T17" fmla="*/ 0 h 2901"/>
                <a:gd name="T18" fmla="*/ 3551 w 4694"/>
                <a:gd name="T19" fmla="*/ 78 h 2901"/>
                <a:gd name="T20" fmla="*/ 3845 w 4694"/>
                <a:gd name="T21" fmla="*/ 162 h 2901"/>
                <a:gd name="T22" fmla="*/ 4097 w 4694"/>
                <a:gd name="T23" fmla="*/ 258 h 2901"/>
                <a:gd name="T24" fmla="*/ 4301 w 4694"/>
                <a:gd name="T25" fmla="*/ 366 h 2901"/>
                <a:gd name="T26" fmla="*/ 4457 w 4694"/>
                <a:gd name="T27" fmla="*/ 480 h 2901"/>
                <a:gd name="T28" fmla="*/ 4565 w 4694"/>
                <a:gd name="T29" fmla="*/ 605 h 2901"/>
                <a:gd name="T30" fmla="*/ 4625 w 4694"/>
                <a:gd name="T31" fmla="*/ 737 h 2901"/>
                <a:gd name="T32" fmla="*/ 4625 w 4694"/>
                <a:gd name="T33" fmla="*/ 875 h 2901"/>
                <a:gd name="T34" fmla="*/ 4583 w 4694"/>
                <a:gd name="T35" fmla="*/ 1001 h 2901"/>
                <a:gd name="T36" fmla="*/ 4504 w 4694"/>
                <a:gd name="T37" fmla="*/ 1127 h 2901"/>
                <a:gd name="T38" fmla="*/ 4385 w 4694"/>
                <a:gd name="T39" fmla="*/ 1259 h 2901"/>
                <a:gd name="T40" fmla="*/ 4228 w 4694"/>
                <a:gd name="T41" fmla="*/ 1385 h 2901"/>
                <a:gd name="T42" fmla="*/ 4037 w 4694"/>
                <a:gd name="T43" fmla="*/ 1517 h 2901"/>
                <a:gd name="T44" fmla="*/ 3815 w 4694"/>
                <a:gd name="T45" fmla="*/ 1648 h 2901"/>
                <a:gd name="T46" fmla="*/ 3557 w 4694"/>
                <a:gd name="T47" fmla="*/ 1774 h 2901"/>
                <a:gd name="T48" fmla="*/ 3269 w 4694"/>
                <a:gd name="T49" fmla="*/ 1906 h 2901"/>
                <a:gd name="T50" fmla="*/ 2951 w 4694"/>
                <a:gd name="T51" fmla="*/ 2032 h 2901"/>
                <a:gd name="T52" fmla="*/ 2603 w 4694"/>
                <a:gd name="T53" fmla="*/ 2164 h 2901"/>
                <a:gd name="T54" fmla="*/ 2231 w 4694"/>
                <a:gd name="T55" fmla="*/ 2284 h 2901"/>
                <a:gd name="T56" fmla="*/ 1830 w 4694"/>
                <a:gd name="T57" fmla="*/ 2410 h 2901"/>
                <a:gd name="T58" fmla="*/ 1403 w 4694"/>
                <a:gd name="T59" fmla="*/ 2530 h 2901"/>
                <a:gd name="T60" fmla="*/ 486 w 4694"/>
                <a:gd name="T61" fmla="*/ 2757 h 2901"/>
                <a:gd name="T62" fmla="*/ 0 w 4694"/>
                <a:gd name="T63" fmla="*/ 2901 h 2901"/>
                <a:gd name="T64" fmla="*/ 972 w 4694"/>
                <a:gd name="T65" fmla="*/ 2674 h 2901"/>
                <a:gd name="T66" fmla="*/ 1643 w 4694"/>
                <a:gd name="T67" fmla="*/ 2494 h 2901"/>
                <a:gd name="T68" fmla="*/ 2064 w 4694"/>
                <a:gd name="T69" fmla="*/ 2374 h 2901"/>
                <a:gd name="T70" fmla="*/ 2459 w 4694"/>
                <a:gd name="T71" fmla="*/ 2248 h 2901"/>
                <a:gd name="T72" fmla="*/ 2825 w 4694"/>
                <a:gd name="T73" fmla="*/ 2116 h 2901"/>
                <a:gd name="T74" fmla="*/ 3161 w 4694"/>
                <a:gd name="T75" fmla="*/ 1984 h 2901"/>
                <a:gd name="T76" fmla="*/ 3473 w 4694"/>
                <a:gd name="T77" fmla="*/ 1858 h 2901"/>
                <a:gd name="T78" fmla="*/ 3749 w 4694"/>
                <a:gd name="T79" fmla="*/ 1720 h 2901"/>
                <a:gd name="T80" fmla="*/ 3995 w 4694"/>
                <a:gd name="T81" fmla="*/ 1589 h 2901"/>
                <a:gd name="T82" fmla="*/ 4204 w 4694"/>
                <a:gd name="T83" fmla="*/ 1457 h 2901"/>
                <a:gd name="T84" fmla="*/ 4385 w 4694"/>
                <a:gd name="T85" fmla="*/ 1325 h 2901"/>
                <a:gd name="T86" fmla="*/ 4522 w 4694"/>
                <a:gd name="T87" fmla="*/ 1193 h 2901"/>
                <a:gd name="T88" fmla="*/ 4625 w 4694"/>
                <a:gd name="T89" fmla="*/ 1061 h 2901"/>
                <a:gd name="T90" fmla="*/ 4685 w 4694"/>
                <a:gd name="T91" fmla="*/ 935 h 2901"/>
                <a:gd name="T92" fmla="*/ 4703 w 4694"/>
                <a:gd name="T93" fmla="*/ 869 h 290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>
                <a:gd name="T0" fmla="*/ 3773 w 3761"/>
                <a:gd name="T1" fmla="*/ 719 h 2356"/>
                <a:gd name="T2" fmla="*/ 3743 w 3761"/>
                <a:gd name="T3" fmla="*/ 599 h 2356"/>
                <a:gd name="T4" fmla="*/ 3665 w 3761"/>
                <a:gd name="T5" fmla="*/ 486 h 2356"/>
                <a:gd name="T6" fmla="*/ 3533 w 3761"/>
                <a:gd name="T7" fmla="*/ 378 h 2356"/>
                <a:gd name="T8" fmla="*/ 3359 w 3761"/>
                <a:gd name="T9" fmla="*/ 282 h 2356"/>
                <a:gd name="T10" fmla="*/ 3137 w 3761"/>
                <a:gd name="T11" fmla="*/ 192 h 2356"/>
                <a:gd name="T12" fmla="*/ 2873 w 3761"/>
                <a:gd name="T13" fmla="*/ 108 h 2356"/>
                <a:gd name="T14" fmla="*/ 2567 w 3761"/>
                <a:gd name="T15" fmla="*/ 36 h 2356"/>
                <a:gd name="T16" fmla="*/ 2237 w 3761"/>
                <a:gd name="T17" fmla="*/ 0 h 2356"/>
                <a:gd name="T18" fmla="*/ 2585 w 3761"/>
                <a:gd name="T19" fmla="*/ 72 h 2356"/>
                <a:gd name="T20" fmla="*/ 2885 w 3761"/>
                <a:gd name="T21" fmla="*/ 150 h 2356"/>
                <a:gd name="T22" fmla="*/ 3149 w 3761"/>
                <a:gd name="T23" fmla="*/ 234 h 2356"/>
                <a:gd name="T24" fmla="*/ 3359 w 3761"/>
                <a:gd name="T25" fmla="*/ 330 h 2356"/>
                <a:gd name="T26" fmla="*/ 3527 w 3761"/>
                <a:gd name="T27" fmla="*/ 432 h 2356"/>
                <a:gd name="T28" fmla="*/ 3635 w 3761"/>
                <a:gd name="T29" fmla="*/ 545 h 2356"/>
                <a:gd name="T30" fmla="*/ 3695 w 3761"/>
                <a:gd name="T31" fmla="*/ 665 h 2356"/>
                <a:gd name="T32" fmla="*/ 3701 w 3761"/>
                <a:gd name="T33" fmla="*/ 791 h 2356"/>
                <a:gd name="T34" fmla="*/ 3665 w 3761"/>
                <a:gd name="T35" fmla="*/ 887 h 2356"/>
                <a:gd name="T36" fmla="*/ 3604 w 3761"/>
                <a:gd name="T37" fmla="*/ 989 h 2356"/>
                <a:gd name="T38" fmla="*/ 3509 w 3761"/>
                <a:gd name="T39" fmla="*/ 1091 h 2356"/>
                <a:gd name="T40" fmla="*/ 3383 w 3761"/>
                <a:gd name="T41" fmla="*/ 1187 h 2356"/>
                <a:gd name="T42" fmla="*/ 3233 w 3761"/>
                <a:gd name="T43" fmla="*/ 1289 h 2356"/>
                <a:gd name="T44" fmla="*/ 3053 w 3761"/>
                <a:gd name="T45" fmla="*/ 1391 h 2356"/>
                <a:gd name="T46" fmla="*/ 2843 w 3761"/>
                <a:gd name="T47" fmla="*/ 1493 h 2356"/>
                <a:gd name="T48" fmla="*/ 2615 w 3761"/>
                <a:gd name="T49" fmla="*/ 1589 h 2356"/>
                <a:gd name="T50" fmla="*/ 2082 w 3761"/>
                <a:gd name="T51" fmla="*/ 1786 h 2356"/>
                <a:gd name="T52" fmla="*/ 1464 w 3761"/>
                <a:gd name="T53" fmla="*/ 1972 h 2356"/>
                <a:gd name="T54" fmla="*/ 767 w 3761"/>
                <a:gd name="T55" fmla="*/ 2158 h 2356"/>
                <a:gd name="T56" fmla="*/ 0 w 3761"/>
                <a:gd name="T57" fmla="*/ 2326 h 2356"/>
                <a:gd name="T58" fmla="*/ 402 w 3761"/>
                <a:gd name="T59" fmla="*/ 2272 h 2356"/>
                <a:gd name="T60" fmla="*/ 1146 w 3761"/>
                <a:gd name="T61" fmla="*/ 2092 h 2356"/>
                <a:gd name="T62" fmla="*/ 1818 w 3761"/>
                <a:gd name="T63" fmla="*/ 1900 h 2356"/>
                <a:gd name="T64" fmla="*/ 2400 w 3761"/>
                <a:gd name="T65" fmla="*/ 1702 h 2356"/>
                <a:gd name="T66" fmla="*/ 2657 w 3761"/>
                <a:gd name="T67" fmla="*/ 1607 h 2356"/>
                <a:gd name="T68" fmla="*/ 2891 w 3761"/>
                <a:gd name="T69" fmla="*/ 1505 h 2356"/>
                <a:gd name="T70" fmla="*/ 3101 w 3761"/>
                <a:gd name="T71" fmla="*/ 1403 h 2356"/>
                <a:gd name="T72" fmla="*/ 3287 w 3761"/>
                <a:gd name="T73" fmla="*/ 1301 h 2356"/>
                <a:gd name="T74" fmla="*/ 3443 w 3761"/>
                <a:gd name="T75" fmla="*/ 1193 h 2356"/>
                <a:gd name="T76" fmla="*/ 3569 w 3761"/>
                <a:gd name="T77" fmla="*/ 1091 h 2356"/>
                <a:gd name="T78" fmla="*/ 3665 w 3761"/>
                <a:gd name="T79" fmla="*/ 989 h 2356"/>
                <a:gd name="T80" fmla="*/ 3731 w 3761"/>
                <a:gd name="T81" fmla="*/ 887 h 2356"/>
                <a:gd name="T82" fmla="*/ 3767 w 3761"/>
                <a:gd name="T83" fmla="*/ 785 h 23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>
                <a:gd name="T0" fmla="*/ 2933 w 2924"/>
                <a:gd name="T1" fmla="*/ 647 h 1846"/>
                <a:gd name="T2" fmla="*/ 2885 w 2924"/>
                <a:gd name="T3" fmla="*/ 528 h 1846"/>
                <a:gd name="T4" fmla="*/ 2758 w 2924"/>
                <a:gd name="T5" fmla="*/ 414 h 1846"/>
                <a:gd name="T6" fmla="*/ 2567 w 2924"/>
                <a:gd name="T7" fmla="*/ 318 h 1846"/>
                <a:gd name="T8" fmla="*/ 2309 w 2924"/>
                <a:gd name="T9" fmla="*/ 228 h 1846"/>
                <a:gd name="T10" fmla="*/ 1991 w 2924"/>
                <a:gd name="T11" fmla="*/ 150 h 1846"/>
                <a:gd name="T12" fmla="*/ 1613 w 2924"/>
                <a:gd name="T13" fmla="*/ 78 h 1846"/>
                <a:gd name="T14" fmla="*/ 1182 w 2924"/>
                <a:gd name="T15" fmla="*/ 24 h 1846"/>
                <a:gd name="T16" fmla="*/ 696 w 2924"/>
                <a:gd name="T17" fmla="*/ 0 h 1846"/>
                <a:gd name="T18" fmla="*/ 1194 w 2924"/>
                <a:gd name="T19" fmla="*/ 48 h 1846"/>
                <a:gd name="T20" fmla="*/ 1631 w 2924"/>
                <a:gd name="T21" fmla="*/ 108 h 1846"/>
                <a:gd name="T22" fmla="*/ 2015 w 2924"/>
                <a:gd name="T23" fmla="*/ 180 h 1846"/>
                <a:gd name="T24" fmla="*/ 2333 w 2924"/>
                <a:gd name="T25" fmla="*/ 264 h 1846"/>
                <a:gd name="T26" fmla="*/ 2579 w 2924"/>
                <a:gd name="T27" fmla="*/ 360 h 1846"/>
                <a:gd name="T28" fmla="*/ 2758 w 2924"/>
                <a:gd name="T29" fmla="*/ 468 h 1846"/>
                <a:gd name="T30" fmla="*/ 2855 w 2924"/>
                <a:gd name="T31" fmla="*/ 587 h 1846"/>
                <a:gd name="T32" fmla="*/ 2873 w 2924"/>
                <a:gd name="T33" fmla="*/ 713 h 1846"/>
                <a:gd name="T34" fmla="*/ 2849 w 2924"/>
                <a:gd name="T35" fmla="*/ 785 h 1846"/>
                <a:gd name="T36" fmla="*/ 2801 w 2924"/>
                <a:gd name="T37" fmla="*/ 857 h 1846"/>
                <a:gd name="T38" fmla="*/ 2633 w 2924"/>
                <a:gd name="T39" fmla="*/ 1001 h 1846"/>
                <a:gd name="T40" fmla="*/ 2375 w 2924"/>
                <a:gd name="T41" fmla="*/ 1145 h 1846"/>
                <a:gd name="T42" fmla="*/ 2039 w 2924"/>
                <a:gd name="T43" fmla="*/ 1289 h 1846"/>
                <a:gd name="T44" fmla="*/ 1631 w 2924"/>
                <a:gd name="T45" fmla="*/ 1433 h 1846"/>
                <a:gd name="T46" fmla="*/ 1146 w 2924"/>
                <a:gd name="T47" fmla="*/ 1571 h 1846"/>
                <a:gd name="T48" fmla="*/ 606 w 2924"/>
                <a:gd name="T49" fmla="*/ 1702 h 1846"/>
                <a:gd name="T50" fmla="*/ 0 w 2924"/>
                <a:gd name="T51" fmla="*/ 1828 h 1846"/>
                <a:gd name="T52" fmla="*/ 312 w 2924"/>
                <a:gd name="T53" fmla="*/ 1780 h 1846"/>
                <a:gd name="T54" fmla="*/ 900 w 2924"/>
                <a:gd name="T55" fmla="*/ 1648 h 1846"/>
                <a:gd name="T56" fmla="*/ 1421 w 2924"/>
                <a:gd name="T57" fmla="*/ 1511 h 1846"/>
                <a:gd name="T58" fmla="*/ 1877 w 2924"/>
                <a:gd name="T59" fmla="*/ 1367 h 1846"/>
                <a:gd name="T60" fmla="*/ 2261 w 2924"/>
                <a:gd name="T61" fmla="*/ 1223 h 1846"/>
                <a:gd name="T62" fmla="*/ 2567 w 2924"/>
                <a:gd name="T63" fmla="*/ 1079 h 1846"/>
                <a:gd name="T64" fmla="*/ 2783 w 2924"/>
                <a:gd name="T65" fmla="*/ 929 h 1846"/>
                <a:gd name="T66" fmla="*/ 2885 w 2924"/>
                <a:gd name="T67" fmla="*/ 815 h 1846"/>
                <a:gd name="T68" fmla="*/ 2921 w 2924"/>
                <a:gd name="T69" fmla="*/ 743 h 1846"/>
                <a:gd name="T70" fmla="*/ 2933 w 2924"/>
                <a:gd name="T71" fmla="*/ 707 h 18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>
                <a:gd name="T0" fmla="*/ 1404 w 1488"/>
                <a:gd name="T1" fmla="*/ 204 h 204"/>
                <a:gd name="T2" fmla="*/ 0 w 1488"/>
                <a:gd name="T3" fmla="*/ 18 h 204"/>
                <a:gd name="T4" fmla="*/ 77 w 1488"/>
                <a:gd name="T5" fmla="*/ 0 h 204"/>
                <a:gd name="T6" fmla="*/ 1493 w 1488"/>
                <a:gd name="T7" fmla="*/ 186 h 204"/>
                <a:gd name="T8" fmla="*/ 1404 w 1488"/>
                <a:gd name="T9" fmla="*/ 204 h 204"/>
                <a:gd name="T10" fmla="*/ 1404 w 1488"/>
                <a:gd name="T11" fmla="*/ 204 h 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grpSp>
          <p:nvGrpSpPr>
            <p:cNvPr id="17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8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>
                  <a:gd name="T0" fmla="*/ 47 w 47"/>
                  <a:gd name="T1" fmla="*/ 6 h 6"/>
                  <a:gd name="T2" fmla="*/ 0 w 47"/>
                  <a:gd name="T3" fmla="*/ 0 h 6"/>
                  <a:gd name="T4" fmla="*/ 0 w 47"/>
                  <a:gd name="T5" fmla="*/ 0 h 6"/>
                  <a:gd name="T6" fmla="*/ 47 w 47"/>
                  <a:gd name="T7" fmla="*/ 6 h 6"/>
                  <a:gd name="T8" fmla="*/ 47 w 47"/>
                  <a:gd name="T9" fmla="*/ 6 h 6"/>
                  <a:gd name="T10" fmla="*/ 47 w 47"/>
                  <a:gd name="T11" fmla="*/ 6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>
                  <a:gd name="T0" fmla="*/ 0 w 323"/>
                  <a:gd name="T1" fmla="*/ 24 h 162"/>
                  <a:gd name="T2" fmla="*/ 6 w 323"/>
                  <a:gd name="T3" fmla="*/ 24 h 162"/>
                  <a:gd name="T4" fmla="*/ 12 w 323"/>
                  <a:gd name="T5" fmla="*/ 18 h 162"/>
                  <a:gd name="T6" fmla="*/ 48 w 323"/>
                  <a:gd name="T7" fmla="*/ 6 h 162"/>
                  <a:gd name="T8" fmla="*/ 101 w 323"/>
                  <a:gd name="T9" fmla="*/ 0 h 162"/>
                  <a:gd name="T10" fmla="*/ 137 w 323"/>
                  <a:gd name="T11" fmla="*/ 6 h 162"/>
                  <a:gd name="T12" fmla="*/ 174 w 323"/>
                  <a:gd name="T13" fmla="*/ 18 h 162"/>
                  <a:gd name="T14" fmla="*/ 240 w 323"/>
                  <a:gd name="T15" fmla="*/ 54 h 162"/>
                  <a:gd name="T16" fmla="*/ 288 w 323"/>
                  <a:gd name="T17" fmla="*/ 90 h 162"/>
                  <a:gd name="T18" fmla="*/ 318 w 323"/>
                  <a:gd name="T19" fmla="*/ 114 h 162"/>
                  <a:gd name="T20" fmla="*/ 324 w 323"/>
                  <a:gd name="T21" fmla="*/ 126 h 162"/>
                  <a:gd name="T22" fmla="*/ 324 w 323"/>
                  <a:gd name="T23" fmla="*/ 126 h 162"/>
                  <a:gd name="T24" fmla="*/ 222 w 323"/>
                  <a:gd name="T25" fmla="*/ 162 h 162"/>
                  <a:gd name="T26" fmla="*/ 0 w 323"/>
                  <a:gd name="T27" fmla="*/ 24 h 162"/>
                  <a:gd name="T28" fmla="*/ 0 w 323"/>
                  <a:gd name="T29" fmla="*/ 24 h 16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>
                  <a:gd name="T0" fmla="*/ 1170 w 1250"/>
                  <a:gd name="T1" fmla="*/ 641 h 923"/>
                  <a:gd name="T2" fmla="*/ 1170 w 1250"/>
                  <a:gd name="T3" fmla="*/ 473 h 923"/>
                  <a:gd name="T4" fmla="*/ 1140 w 1250"/>
                  <a:gd name="T5" fmla="*/ 384 h 923"/>
                  <a:gd name="T6" fmla="*/ 1116 w 1250"/>
                  <a:gd name="T7" fmla="*/ 288 h 923"/>
                  <a:gd name="T8" fmla="*/ 1056 w 1250"/>
                  <a:gd name="T9" fmla="*/ 174 h 923"/>
                  <a:gd name="T10" fmla="*/ 984 w 1250"/>
                  <a:gd name="T11" fmla="*/ 96 h 923"/>
                  <a:gd name="T12" fmla="*/ 966 w 1250"/>
                  <a:gd name="T13" fmla="*/ 72 h 923"/>
                  <a:gd name="T14" fmla="*/ 894 w 1250"/>
                  <a:gd name="T15" fmla="*/ 18 h 923"/>
                  <a:gd name="T16" fmla="*/ 822 w 1250"/>
                  <a:gd name="T17" fmla="*/ 6 h 923"/>
                  <a:gd name="T18" fmla="*/ 714 w 1250"/>
                  <a:gd name="T19" fmla="*/ 24 h 923"/>
                  <a:gd name="T20" fmla="*/ 666 w 1250"/>
                  <a:gd name="T21" fmla="*/ 42 h 923"/>
                  <a:gd name="T22" fmla="*/ 570 w 1250"/>
                  <a:gd name="T23" fmla="*/ 120 h 923"/>
                  <a:gd name="T24" fmla="*/ 534 w 1250"/>
                  <a:gd name="T25" fmla="*/ 228 h 923"/>
                  <a:gd name="T26" fmla="*/ 511 w 1250"/>
                  <a:gd name="T27" fmla="*/ 348 h 923"/>
                  <a:gd name="T28" fmla="*/ 432 w 1250"/>
                  <a:gd name="T29" fmla="*/ 479 h 923"/>
                  <a:gd name="T30" fmla="*/ 414 w 1250"/>
                  <a:gd name="T31" fmla="*/ 539 h 923"/>
                  <a:gd name="T32" fmla="*/ 354 w 1250"/>
                  <a:gd name="T33" fmla="*/ 599 h 923"/>
                  <a:gd name="T34" fmla="*/ 306 w 1250"/>
                  <a:gd name="T35" fmla="*/ 629 h 923"/>
                  <a:gd name="T36" fmla="*/ 294 w 1250"/>
                  <a:gd name="T37" fmla="*/ 635 h 923"/>
                  <a:gd name="T38" fmla="*/ 258 w 1250"/>
                  <a:gd name="T39" fmla="*/ 677 h 923"/>
                  <a:gd name="T40" fmla="*/ 150 w 1250"/>
                  <a:gd name="T41" fmla="*/ 797 h 923"/>
                  <a:gd name="T42" fmla="*/ 54 w 1250"/>
                  <a:gd name="T43" fmla="*/ 839 h 923"/>
                  <a:gd name="T44" fmla="*/ 156 w 1250"/>
                  <a:gd name="T45" fmla="*/ 905 h 923"/>
                  <a:gd name="T46" fmla="*/ 241 w 1250"/>
                  <a:gd name="T47" fmla="*/ 869 h 923"/>
                  <a:gd name="T48" fmla="*/ 642 w 1250"/>
                  <a:gd name="T49" fmla="*/ 827 h 923"/>
                  <a:gd name="T50" fmla="*/ 702 w 1250"/>
                  <a:gd name="T51" fmla="*/ 725 h 923"/>
                  <a:gd name="T52" fmla="*/ 696 w 1250"/>
                  <a:gd name="T53" fmla="*/ 611 h 923"/>
                  <a:gd name="T54" fmla="*/ 780 w 1250"/>
                  <a:gd name="T55" fmla="*/ 551 h 923"/>
                  <a:gd name="T56" fmla="*/ 882 w 1250"/>
                  <a:gd name="T57" fmla="*/ 449 h 923"/>
                  <a:gd name="T58" fmla="*/ 912 w 1250"/>
                  <a:gd name="T59" fmla="*/ 414 h 923"/>
                  <a:gd name="T60" fmla="*/ 978 w 1250"/>
                  <a:gd name="T61" fmla="*/ 318 h 923"/>
                  <a:gd name="T62" fmla="*/ 1026 w 1250"/>
                  <a:gd name="T63" fmla="*/ 336 h 923"/>
                  <a:gd name="T64" fmla="*/ 1122 w 1250"/>
                  <a:gd name="T65" fmla="*/ 617 h 923"/>
                  <a:gd name="T66" fmla="*/ 1116 w 1250"/>
                  <a:gd name="T67" fmla="*/ 689 h 923"/>
                  <a:gd name="T68" fmla="*/ 1152 w 1250"/>
                  <a:gd name="T69" fmla="*/ 749 h 923"/>
                  <a:gd name="T70" fmla="*/ 1206 w 1250"/>
                  <a:gd name="T71" fmla="*/ 713 h 923"/>
                  <a:gd name="T72" fmla="*/ 1242 w 1250"/>
                  <a:gd name="T73" fmla="*/ 749 h 923"/>
                  <a:gd name="T74" fmla="*/ 1254 w 1250"/>
                  <a:gd name="T75" fmla="*/ 743 h 923"/>
                  <a:gd name="T76" fmla="*/ 696 w 1250"/>
                  <a:gd name="T77" fmla="*/ 264 h 923"/>
                  <a:gd name="T78" fmla="*/ 787 w 1250"/>
                  <a:gd name="T79" fmla="*/ 372 h 923"/>
                  <a:gd name="T80" fmla="*/ 768 w 1250"/>
                  <a:gd name="T81" fmla="*/ 443 h 923"/>
                  <a:gd name="T82" fmla="*/ 708 w 1250"/>
                  <a:gd name="T83" fmla="*/ 515 h 923"/>
                  <a:gd name="T84" fmla="*/ 660 w 1250"/>
                  <a:gd name="T85" fmla="*/ 569 h 923"/>
                  <a:gd name="T86" fmla="*/ 618 w 1250"/>
                  <a:gd name="T87" fmla="*/ 593 h 923"/>
                  <a:gd name="T88" fmla="*/ 576 w 1250"/>
                  <a:gd name="T89" fmla="*/ 617 h 923"/>
                  <a:gd name="T90" fmla="*/ 564 w 1250"/>
                  <a:gd name="T91" fmla="*/ 707 h 923"/>
                  <a:gd name="T92" fmla="*/ 354 w 1250"/>
                  <a:gd name="T93" fmla="*/ 755 h 923"/>
                  <a:gd name="T94" fmla="*/ 390 w 1250"/>
                  <a:gd name="T95" fmla="*/ 641 h 923"/>
                  <a:gd name="T96" fmla="*/ 426 w 1250"/>
                  <a:gd name="T97" fmla="*/ 647 h 923"/>
                  <a:gd name="T98" fmla="*/ 444 w 1250"/>
                  <a:gd name="T99" fmla="*/ 617 h 923"/>
                  <a:gd name="T100" fmla="*/ 570 w 1250"/>
                  <a:gd name="T101" fmla="*/ 515 h 923"/>
                  <a:gd name="T102" fmla="*/ 618 w 1250"/>
                  <a:gd name="T103" fmla="*/ 473 h 923"/>
                  <a:gd name="T104" fmla="*/ 642 w 1250"/>
                  <a:gd name="T105" fmla="*/ 396 h 923"/>
                  <a:gd name="T106" fmla="*/ 642 w 1250"/>
                  <a:gd name="T107" fmla="*/ 378 h 923"/>
                  <a:gd name="T108" fmla="*/ 666 w 1250"/>
                  <a:gd name="T109" fmla="*/ 270 h 923"/>
                  <a:gd name="T110" fmla="*/ 684 w 1250"/>
                  <a:gd name="T111" fmla="*/ 192 h 923"/>
                  <a:gd name="T112" fmla="*/ 696 w 1250"/>
                  <a:gd name="T113" fmla="*/ 264 h 923"/>
                  <a:gd name="T114" fmla="*/ 534 w 1250"/>
                  <a:gd name="T115" fmla="*/ 455 h 923"/>
                  <a:gd name="T116" fmla="*/ 636 w 1250"/>
                  <a:gd name="T117" fmla="*/ 803 h 92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>
                  <a:gd name="T0" fmla="*/ 12 w 47"/>
                  <a:gd name="T1" fmla="*/ 72 h 78"/>
                  <a:gd name="T2" fmla="*/ 18 w 47"/>
                  <a:gd name="T3" fmla="*/ 60 h 78"/>
                  <a:gd name="T4" fmla="*/ 24 w 47"/>
                  <a:gd name="T5" fmla="*/ 54 h 78"/>
                  <a:gd name="T6" fmla="*/ 47 w 47"/>
                  <a:gd name="T7" fmla="*/ 0 h 78"/>
                  <a:gd name="T8" fmla="*/ 0 w 47"/>
                  <a:gd name="T9" fmla="*/ 78 h 78"/>
                  <a:gd name="T10" fmla="*/ 12 w 47"/>
                  <a:gd name="T11" fmla="*/ 72 h 78"/>
                  <a:gd name="T12" fmla="*/ 12 w 47"/>
                  <a:gd name="T13" fmla="*/ 72 h 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>
                  <a:gd name="T0" fmla="*/ 29 w 149"/>
                  <a:gd name="T1" fmla="*/ 96 h 419"/>
                  <a:gd name="T2" fmla="*/ 41 w 149"/>
                  <a:gd name="T3" fmla="*/ 126 h 419"/>
                  <a:gd name="T4" fmla="*/ 29 w 149"/>
                  <a:gd name="T5" fmla="*/ 161 h 419"/>
                  <a:gd name="T6" fmla="*/ 47 w 149"/>
                  <a:gd name="T7" fmla="*/ 149 h 419"/>
                  <a:gd name="T8" fmla="*/ 53 w 149"/>
                  <a:gd name="T9" fmla="*/ 347 h 419"/>
                  <a:gd name="T10" fmla="*/ 65 w 149"/>
                  <a:gd name="T11" fmla="*/ 371 h 419"/>
                  <a:gd name="T12" fmla="*/ 65 w 149"/>
                  <a:gd name="T13" fmla="*/ 377 h 419"/>
                  <a:gd name="T14" fmla="*/ 65 w 149"/>
                  <a:gd name="T15" fmla="*/ 389 h 419"/>
                  <a:gd name="T16" fmla="*/ 77 w 149"/>
                  <a:gd name="T17" fmla="*/ 395 h 419"/>
                  <a:gd name="T18" fmla="*/ 101 w 149"/>
                  <a:gd name="T19" fmla="*/ 407 h 419"/>
                  <a:gd name="T20" fmla="*/ 125 w 149"/>
                  <a:gd name="T21" fmla="*/ 413 h 419"/>
                  <a:gd name="T22" fmla="*/ 149 w 149"/>
                  <a:gd name="T23" fmla="*/ 419 h 419"/>
                  <a:gd name="T24" fmla="*/ 125 w 149"/>
                  <a:gd name="T25" fmla="*/ 395 h 419"/>
                  <a:gd name="T26" fmla="*/ 77 w 149"/>
                  <a:gd name="T27" fmla="*/ 365 h 419"/>
                  <a:gd name="T28" fmla="*/ 77 w 149"/>
                  <a:gd name="T29" fmla="*/ 365 h 419"/>
                  <a:gd name="T30" fmla="*/ 77 w 149"/>
                  <a:gd name="T31" fmla="*/ 353 h 419"/>
                  <a:gd name="T32" fmla="*/ 83 w 149"/>
                  <a:gd name="T33" fmla="*/ 329 h 419"/>
                  <a:gd name="T34" fmla="*/ 83 w 149"/>
                  <a:gd name="T35" fmla="*/ 293 h 419"/>
                  <a:gd name="T36" fmla="*/ 83 w 149"/>
                  <a:gd name="T37" fmla="*/ 257 h 419"/>
                  <a:gd name="T38" fmla="*/ 83 w 149"/>
                  <a:gd name="T39" fmla="*/ 221 h 419"/>
                  <a:gd name="T40" fmla="*/ 77 w 149"/>
                  <a:gd name="T41" fmla="*/ 185 h 419"/>
                  <a:gd name="T42" fmla="*/ 65 w 149"/>
                  <a:gd name="T43" fmla="*/ 155 h 419"/>
                  <a:gd name="T44" fmla="*/ 59 w 149"/>
                  <a:gd name="T45" fmla="*/ 143 h 419"/>
                  <a:gd name="T46" fmla="*/ 53 w 149"/>
                  <a:gd name="T47" fmla="*/ 137 h 419"/>
                  <a:gd name="T48" fmla="*/ 53 w 149"/>
                  <a:gd name="T49" fmla="*/ 120 h 419"/>
                  <a:gd name="T50" fmla="*/ 53 w 149"/>
                  <a:gd name="T51" fmla="*/ 108 h 419"/>
                  <a:gd name="T52" fmla="*/ 47 w 149"/>
                  <a:gd name="T53" fmla="*/ 90 h 419"/>
                  <a:gd name="T54" fmla="*/ 35 w 149"/>
                  <a:gd name="T55" fmla="*/ 54 h 419"/>
                  <a:gd name="T56" fmla="*/ 23 w 149"/>
                  <a:gd name="T57" fmla="*/ 18 h 419"/>
                  <a:gd name="T58" fmla="*/ 17 w 149"/>
                  <a:gd name="T59" fmla="*/ 6 h 419"/>
                  <a:gd name="T60" fmla="*/ 17 w 149"/>
                  <a:gd name="T61" fmla="*/ 0 h 419"/>
                  <a:gd name="T62" fmla="*/ 0 w 149"/>
                  <a:gd name="T63" fmla="*/ 6 h 419"/>
                  <a:gd name="T64" fmla="*/ 6 w 149"/>
                  <a:gd name="T65" fmla="*/ 114 h 419"/>
                  <a:gd name="T66" fmla="*/ 29 w 149"/>
                  <a:gd name="T67" fmla="*/ 96 h 419"/>
                  <a:gd name="T68" fmla="*/ 29 w 149"/>
                  <a:gd name="T69" fmla="*/ 96 h 41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>
                  <a:gd name="T0" fmla="*/ 102 w 167"/>
                  <a:gd name="T1" fmla="*/ 18 h 138"/>
                  <a:gd name="T2" fmla="*/ 96 w 167"/>
                  <a:gd name="T3" fmla="*/ 12 h 138"/>
                  <a:gd name="T4" fmla="*/ 90 w 167"/>
                  <a:gd name="T5" fmla="*/ 0 h 138"/>
                  <a:gd name="T6" fmla="*/ 78 w 167"/>
                  <a:gd name="T7" fmla="*/ 0 h 138"/>
                  <a:gd name="T8" fmla="*/ 66 w 167"/>
                  <a:gd name="T9" fmla="*/ 0 h 138"/>
                  <a:gd name="T10" fmla="*/ 60 w 167"/>
                  <a:gd name="T11" fmla="*/ 0 h 138"/>
                  <a:gd name="T12" fmla="*/ 48 w 167"/>
                  <a:gd name="T13" fmla="*/ 6 h 138"/>
                  <a:gd name="T14" fmla="*/ 36 w 167"/>
                  <a:gd name="T15" fmla="*/ 12 h 138"/>
                  <a:gd name="T16" fmla="*/ 30 w 167"/>
                  <a:gd name="T17" fmla="*/ 12 h 138"/>
                  <a:gd name="T18" fmla="*/ 24 w 167"/>
                  <a:gd name="T19" fmla="*/ 24 h 138"/>
                  <a:gd name="T20" fmla="*/ 18 w 167"/>
                  <a:gd name="T21" fmla="*/ 42 h 138"/>
                  <a:gd name="T22" fmla="*/ 6 w 167"/>
                  <a:gd name="T23" fmla="*/ 66 h 138"/>
                  <a:gd name="T24" fmla="*/ 0 w 167"/>
                  <a:gd name="T25" fmla="*/ 72 h 138"/>
                  <a:gd name="T26" fmla="*/ 42 w 167"/>
                  <a:gd name="T27" fmla="*/ 30 h 138"/>
                  <a:gd name="T28" fmla="*/ 30 w 167"/>
                  <a:gd name="T29" fmla="*/ 66 h 138"/>
                  <a:gd name="T30" fmla="*/ 96 w 167"/>
                  <a:gd name="T31" fmla="*/ 36 h 138"/>
                  <a:gd name="T32" fmla="*/ 120 w 167"/>
                  <a:gd name="T33" fmla="*/ 78 h 138"/>
                  <a:gd name="T34" fmla="*/ 120 w 167"/>
                  <a:gd name="T35" fmla="*/ 54 h 138"/>
                  <a:gd name="T36" fmla="*/ 167 w 167"/>
                  <a:gd name="T37" fmla="*/ 138 h 138"/>
                  <a:gd name="T38" fmla="*/ 167 w 167"/>
                  <a:gd name="T39" fmla="*/ 120 h 138"/>
                  <a:gd name="T40" fmla="*/ 161 w 167"/>
                  <a:gd name="T41" fmla="*/ 102 h 138"/>
                  <a:gd name="T42" fmla="*/ 138 w 167"/>
                  <a:gd name="T43" fmla="*/ 60 h 138"/>
                  <a:gd name="T44" fmla="*/ 114 w 167"/>
                  <a:gd name="T45" fmla="*/ 30 h 138"/>
                  <a:gd name="T46" fmla="*/ 108 w 167"/>
                  <a:gd name="T47" fmla="*/ 24 h 138"/>
                  <a:gd name="T48" fmla="*/ 102 w 167"/>
                  <a:gd name="T49" fmla="*/ 18 h 138"/>
                  <a:gd name="T50" fmla="*/ 102 w 167"/>
                  <a:gd name="T51" fmla="*/ 18 h 1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>
                  <a:gd name="T0" fmla="*/ 0 w 113"/>
                  <a:gd name="T1" fmla="*/ 0 h 114"/>
                  <a:gd name="T2" fmla="*/ 6 w 113"/>
                  <a:gd name="T3" fmla="*/ 0 h 114"/>
                  <a:gd name="T4" fmla="*/ 24 w 113"/>
                  <a:gd name="T5" fmla="*/ 6 h 114"/>
                  <a:gd name="T6" fmla="*/ 48 w 113"/>
                  <a:gd name="T7" fmla="*/ 18 h 114"/>
                  <a:gd name="T8" fmla="*/ 71 w 113"/>
                  <a:gd name="T9" fmla="*/ 36 h 114"/>
                  <a:gd name="T10" fmla="*/ 83 w 113"/>
                  <a:gd name="T11" fmla="*/ 48 h 114"/>
                  <a:gd name="T12" fmla="*/ 95 w 113"/>
                  <a:gd name="T13" fmla="*/ 66 h 114"/>
                  <a:gd name="T14" fmla="*/ 107 w 113"/>
                  <a:gd name="T15" fmla="*/ 90 h 114"/>
                  <a:gd name="T16" fmla="*/ 113 w 113"/>
                  <a:gd name="T17" fmla="*/ 114 h 114"/>
                  <a:gd name="T18" fmla="*/ 83 w 113"/>
                  <a:gd name="T19" fmla="*/ 66 h 114"/>
                  <a:gd name="T20" fmla="*/ 60 w 113"/>
                  <a:gd name="T21" fmla="*/ 78 h 114"/>
                  <a:gd name="T22" fmla="*/ 71 w 113"/>
                  <a:gd name="T23" fmla="*/ 54 h 114"/>
                  <a:gd name="T24" fmla="*/ 12 w 113"/>
                  <a:gd name="T25" fmla="*/ 78 h 114"/>
                  <a:gd name="T26" fmla="*/ 60 w 113"/>
                  <a:gd name="T27" fmla="*/ 48 h 114"/>
                  <a:gd name="T28" fmla="*/ 60 w 113"/>
                  <a:gd name="T29" fmla="*/ 42 h 114"/>
                  <a:gd name="T30" fmla="*/ 54 w 113"/>
                  <a:gd name="T31" fmla="*/ 30 h 114"/>
                  <a:gd name="T32" fmla="*/ 36 w 113"/>
                  <a:gd name="T33" fmla="*/ 18 h 114"/>
                  <a:gd name="T34" fmla="*/ 0 w 113"/>
                  <a:gd name="T35" fmla="*/ 0 h 114"/>
                  <a:gd name="T36" fmla="*/ 0 w 113"/>
                  <a:gd name="T37" fmla="*/ 0 h 11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>
                  <a:gd name="T0" fmla="*/ 54 w 66"/>
                  <a:gd name="T1" fmla="*/ 0 h 60"/>
                  <a:gd name="T2" fmla="*/ 42 w 66"/>
                  <a:gd name="T3" fmla="*/ 18 h 60"/>
                  <a:gd name="T4" fmla="*/ 36 w 66"/>
                  <a:gd name="T5" fmla="*/ 6 h 60"/>
                  <a:gd name="T6" fmla="*/ 24 w 66"/>
                  <a:gd name="T7" fmla="*/ 30 h 60"/>
                  <a:gd name="T8" fmla="*/ 18 w 66"/>
                  <a:gd name="T9" fmla="*/ 36 h 60"/>
                  <a:gd name="T10" fmla="*/ 6 w 66"/>
                  <a:gd name="T11" fmla="*/ 48 h 60"/>
                  <a:gd name="T12" fmla="*/ 0 w 66"/>
                  <a:gd name="T13" fmla="*/ 60 h 60"/>
                  <a:gd name="T14" fmla="*/ 12 w 66"/>
                  <a:gd name="T15" fmla="*/ 54 h 60"/>
                  <a:gd name="T16" fmla="*/ 30 w 66"/>
                  <a:gd name="T17" fmla="*/ 36 h 60"/>
                  <a:gd name="T18" fmla="*/ 54 w 66"/>
                  <a:gd name="T19" fmla="*/ 18 h 60"/>
                  <a:gd name="T20" fmla="*/ 66 w 66"/>
                  <a:gd name="T21" fmla="*/ 6 h 60"/>
                  <a:gd name="T22" fmla="*/ 54 w 66"/>
                  <a:gd name="T23" fmla="*/ 0 h 60"/>
                  <a:gd name="T24" fmla="*/ 54 w 66"/>
                  <a:gd name="T25" fmla="*/ 0 h 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>
                  <a:gd name="T0" fmla="*/ 131 w 161"/>
                  <a:gd name="T1" fmla="*/ 53 h 179"/>
                  <a:gd name="T2" fmla="*/ 137 w 161"/>
                  <a:gd name="T3" fmla="*/ 53 h 179"/>
                  <a:gd name="T4" fmla="*/ 143 w 161"/>
                  <a:gd name="T5" fmla="*/ 41 h 179"/>
                  <a:gd name="T6" fmla="*/ 155 w 161"/>
                  <a:gd name="T7" fmla="*/ 35 h 179"/>
                  <a:gd name="T8" fmla="*/ 161 w 161"/>
                  <a:gd name="T9" fmla="*/ 24 h 179"/>
                  <a:gd name="T10" fmla="*/ 161 w 161"/>
                  <a:gd name="T11" fmla="*/ 12 h 179"/>
                  <a:gd name="T12" fmla="*/ 161 w 161"/>
                  <a:gd name="T13" fmla="*/ 0 h 179"/>
                  <a:gd name="T14" fmla="*/ 149 w 161"/>
                  <a:gd name="T15" fmla="*/ 24 h 179"/>
                  <a:gd name="T16" fmla="*/ 143 w 161"/>
                  <a:gd name="T17" fmla="*/ 35 h 179"/>
                  <a:gd name="T18" fmla="*/ 131 w 161"/>
                  <a:gd name="T19" fmla="*/ 35 h 179"/>
                  <a:gd name="T20" fmla="*/ 119 w 161"/>
                  <a:gd name="T21" fmla="*/ 41 h 179"/>
                  <a:gd name="T22" fmla="*/ 125 w 161"/>
                  <a:gd name="T23" fmla="*/ 53 h 179"/>
                  <a:gd name="T24" fmla="*/ 95 w 161"/>
                  <a:gd name="T25" fmla="*/ 95 h 179"/>
                  <a:gd name="T26" fmla="*/ 0 w 161"/>
                  <a:gd name="T27" fmla="*/ 137 h 179"/>
                  <a:gd name="T28" fmla="*/ 60 w 161"/>
                  <a:gd name="T29" fmla="*/ 119 h 179"/>
                  <a:gd name="T30" fmla="*/ 54 w 161"/>
                  <a:gd name="T31" fmla="*/ 125 h 179"/>
                  <a:gd name="T32" fmla="*/ 48 w 161"/>
                  <a:gd name="T33" fmla="*/ 131 h 179"/>
                  <a:gd name="T34" fmla="*/ 24 w 161"/>
                  <a:gd name="T35" fmla="*/ 155 h 179"/>
                  <a:gd name="T36" fmla="*/ 12 w 161"/>
                  <a:gd name="T37" fmla="*/ 167 h 179"/>
                  <a:gd name="T38" fmla="*/ 0 w 161"/>
                  <a:gd name="T39" fmla="*/ 173 h 179"/>
                  <a:gd name="T40" fmla="*/ 0 w 161"/>
                  <a:gd name="T41" fmla="*/ 179 h 179"/>
                  <a:gd name="T42" fmla="*/ 6 w 161"/>
                  <a:gd name="T43" fmla="*/ 173 h 179"/>
                  <a:gd name="T44" fmla="*/ 30 w 161"/>
                  <a:gd name="T45" fmla="*/ 155 h 179"/>
                  <a:gd name="T46" fmla="*/ 48 w 161"/>
                  <a:gd name="T47" fmla="*/ 143 h 179"/>
                  <a:gd name="T48" fmla="*/ 71 w 161"/>
                  <a:gd name="T49" fmla="*/ 125 h 179"/>
                  <a:gd name="T50" fmla="*/ 95 w 161"/>
                  <a:gd name="T51" fmla="*/ 107 h 179"/>
                  <a:gd name="T52" fmla="*/ 119 w 161"/>
                  <a:gd name="T53" fmla="*/ 77 h 179"/>
                  <a:gd name="T54" fmla="*/ 131 w 161"/>
                  <a:gd name="T55" fmla="*/ 59 h 179"/>
                  <a:gd name="T56" fmla="*/ 131 w 161"/>
                  <a:gd name="T57" fmla="*/ 53 h 179"/>
                  <a:gd name="T58" fmla="*/ 131 w 161"/>
                  <a:gd name="T59" fmla="*/ 53 h 17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>
                  <a:gd name="T0" fmla="*/ 24 w 72"/>
                  <a:gd name="T1" fmla="*/ 36 h 54"/>
                  <a:gd name="T2" fmla="*/ 49 w 72"/>
                  <a:gd name="T3" fmla="*/ 24 h 54"/>
                  <a:gd name="T4" fmla="*/ 61 w 72"/>
                  <a:gd name="T5" fmla="*/ 12 h 54"/>
                  <a:gd name="T6" fmla="*/ 67 w 72"/>
                  <a:gd name="T7" fmla="*/ 6 h 54"/>
                  <a:gd name="T8" fmla="*/ 73 w 72"/>
                  <a:gd name="T9" fmla="*/ 0 h 54"/>
                  <a:gd name="T10" fmla="*/ 43 w 72"/>
                  <a:gd name="T11" fmla="*/ 18 h 54"/>
                  <a:gd name="T12" fmla="*/ 30 w 72"/>
                  <a:gd name="T13" fmla="*/ 24 h 54"/>
                  <a:gd name="T14" fmla="*/ 24 w 72"/>
                  <a:gd name="T15" fmla="*/ 24 h 54"/>
                  <a:gd name="T16" fmla="*/ 18 w 72"/>
                  <a:gd name="T17" fmla="*/ 18 h 54"/>
                  <a:gd name="T18" fmla="*/ 12 w 72"/>
                  <a:gd name="T19" fmla="*/ 12 h 54"/>
                  <a:gd name="T20" fmla="*/ 0 w 72"/>
                  <a:gd name="T21" fmla="*/ 54 h 54"/>
                  <a:gd name="T22" fmla="*/ 12 w 72"/>
                  <a:gd name="T23" fmla="*/ 42 h 54"/>
                  <a:gd name="T24" fmla="*/ 24 w 72"/>
                  <a:gd name="T25" fmla="*/ 36 h 54"/>
                  <a:gd name="T26" fmla="*/ 24 w 72"/>
                  <a:gd name="T27" fmla="*/ 36 h 5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12 h 54"/>
                  <a:gd name="T4" fmla="*/ 0 w 12"/>
                  <a:gd name="T5" fmla="*/ 18 h 54"/>
                  <a:gd name="T6" fmla="*/ 6 w 12"/>
                  <a:gd name="T7" fmla="*/ 54 h 54"/>
                  <a:gd name="T8" fmla="*/ 12 w 12"/>
                  <a:gd name="T9" fmla="*/ 36 h 54"/>
                  <a:gd name="T10" fmla="*/ 12 w 12"/>
                  <a:gd name="T11" fmla="*/ 18 h 54"/>
                  <a:gd name="T12" fmla="*/ 12 w 12"/>
                  <a:gd name="T13" fmla="*/ 6 h 54"/>
                  <a:gd name="T14" fmla="*/ 12 w 12"/>
                  <a:gd name="T15" fmla="*/ 0 h 54"/>
                  <a:gd name="T16" fmla="*/ 12 w 12"/>
                  <a:gd name="T17" fmla="*/ 0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6 h 72"/>
                  <a:gd name="T6" fmla="*/ 48 w 48"/>
                  <a:gd name="T7" fmla="*/ 6 h 72"/>
                  <a:gd name="T8" fmla="*/ 6 w 48"/>
                  <a:gd name="T9" fmla="*/ 0 h 72"/>
                  <a:gd name="T10" fmla="*/ 42 w 48"/>
                  <a:gd name="T11" fmla="*/ 12 h 72"/>
                  <a:gd name="T12" fmla="*/ 42 w 48"/>
                  <a:gd name="T13" fmla="*/ 12 h 72"/>
                  <a:gd name="T14" fmla="*/ 0 w 48"/>
                  <a:gd name="T15" fmla="*/ 72 h 72"/>
                  <a:gd name="T16" fmla="*/ 18 w 48"/>
                  <a:gd name="T17" fmla="*/ 54 h 72"/>
                  <a:gd name="T18" fmla="*/ 18 w 48"/>
                  <a:gd name="T19" fmla="*/ 66 h 72"/>
                  <a:gd name="T20" fmla="*/ 48 w 48"/>
                  <a:gd name="T21" fmla="*/ 6 h 72"/>
                  <a:gd name="T22" fmla="*/ 48 w 48"/>
                  <a:gd name="T23" fmla="*/ 6 h 72"/>
                  <a:gd name="T24" fmla="*/ 48 w 48"/>
                  <a:gd name="T25" fmla="*/ 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>
                  <a:gd name="T0" fmla="*/ 288 w 287"/>
                  <a:gd name="T1" fmla="*/ 0 h 84"/>
                  <a:gd name="T2" fmla="*/ 0 w 287"/>
                  <a:gd name="T3" fmla="*/ 84 h 84"/>
                  <a:gd name="T4" fmla="*/ 169 w 287"/>
                  <a:gd name="T5" fmla="*/ 36 h 84"/>
                  <a:gd name="T6" fmla="*/ 114 w 287"/>
                  <a:gd name="T7" fmla="*/ 60 h 84"/>
                  <a:gd name="T8" fmla="*/ 277 w 287"/>
                  <a:gd name="T9" fmla="*/ 18 h 84"/>
                  <a:gd name="T10" fmla="*/ 288 w 287"/>
                  <a:gd name="T11" fmla="*/ 0 h 84"/>
                  <a:gd name="T12" fmla="*/ 288 w 287"/>
                  <a:gd name="T13" fmla="*/ 0 h 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>
                  <a:gd name="T0" fmla="*/ 6 w 66"/>
                  <a:gd name="T1" fmla="*/ 0 h 108"/>
                  <a:gd name="T2" fmla="*/ 66 w 66"/>
                  <a:gd name="T3" fmla="*/ 6 h 108"/>
                  <a:gd name="T4" fmla="*/ 0 w 66"/>
                  <a:gd name="T5" fmla="*/ 84 h 108"/>
                  <a:gd name="T6" fmla="*/ 54 w 66"/>
                  <a:gd name="T7" fmla="*/ 24 h 108"/>
                  <a:gd name="T8" fmla="*/ 6 w 66"/>
                  <a:gd name="T9" fmla="*/ 108 h 108"/>
                  <a:gd name="T10" fmla="*/ 66 w 66"/>
                  <a:gd name="T11" fmla="*/ 6 h 108"/>
                  <a:gd name="T12" fmla="*/ 6 w 66"/>
                  <a:gd name="T13" fmla="*/ 0 h 108"/>
                  <a:gd name="T14" fmla="*/ 6 w 66"/>
                  <a:gd name="T15" fmla="*/ 0 h 1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>
                  <a:gd name="T0" fmla="*/ 36 w 77"/>
                  <a:gd name="T1" fmla="*/ 0 h 42"/>
                  <a:gd name="T2" fmla="*/ 42 w 77"/>
                  <a:gd name="T3" fmla="*/ 0 h 42"/>
                  <a:gd name="T4" fmla="*/ 60 w 77"/>
                  <a:gd name="T5" fmla="*/ 6 h 42"/>
                  <a:gd name="T6" fmla="*/ 48 w 77"/>
                  <a:gd name="T7" fmla="*/ 6 h 42"/>
                  <a:gd name="T8" fmla="*/ 42 w 77"/>
                  <a:gd name="T9" fmla="*/ 6 h 42"/>
                  <a:gd name="T10" fmla="*/ 60 w 77"/>
                  <a:gd name="T11" fmla="*/ 6 h 42"/>
                  <a:gd name="T12" fmla="*/ 0 w 77"/>
                  <a:gd name="T13" fmla="*/ 24 h 42"/>
                  <a:gd name="T14" fmla="*/ 71 w 77"/>
                  <a:gd name="T15" fmla="*/ 6 h 42"/>
                  <a:gd name="T16" fmla="*/ 66 w 77"/>
                  <a:gd name="T17" fmla="*/ 42 h 42"/>
                  <a:gd name="T18" fmla="*/ 77 w 77"/>
                  <a:gd name="T19" fmla="*/ 6 h 42"/>
                  <a:gd name="T20" fmla="*/ 36 w 77"/>
                  <a:gd name="T21" fmla="*/ 0 h 42"/>
                  <a:gd name="T22" fmla="*/ 36 w 77"/>
                  <a:gd name="T23" fmla="*/ 0 h 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>
                  <a:gd name="T0" fmla="*/ 66 w 66"/>
                  <a:gd name="T1" fmla="*/ 6 h 30"/>
                  <a:gd name="T2" fmla="*/ 0 w 66"/>
                  <a:gd name="T3" fmla="*/ 0 h 30"/>
                  <a:gd name="T4" fmla="*/ 54 w 66"/>
                  <a:gd name="T5" fmla="*/ 6 h 30"/>
                  <a:gd name="T6" fmla="*/ 18 w 66"/>
                  <a:gd name="T7" fmla="*/ 18 h 30"/>
                  <a:gd name="T8" fmla="*/ 60 w 66"/>
                  <a:gd name="T9" fmla="*/ 12 h 30"/>
                  <a:gd name="T10" fmla="*/ 60 w 66"/>
                  <a:gd name="T11" fmla="*/ 30 h 30"/>
                  <a:gd name="T12" fmla="*/ 60 w 66"/>
                  <a:gd name="T13" fmla="*/ 30 h 30"/>
                  <a:gd name="T14" fmla="*/ 66 w 66"/>
                  <a:gd name="T15" fmla="*/ 6 h 30"/>
                  <a:gd name="T16" fmla="*/ 66 w 66"/>
                  <a:gd name="T17" fmla="*/ 6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>
                  <a:gd name="T0" fmla="*/ 0 w 18"/>
                  <a:gd name="T1" fmla="*/ 24 h 60"/>
                  <a:gd name="T2" fmla="*/ 12 w 18"/>
                  <a:gd name="T3" fmla="*/ 24 h 60"/>
                  <a:gd name="T4" fmla="*/ 12 w 18"/>
                  <a:gd name="T5" fmla="*/ 60 h 60"/>
                  <a:gd name="T6" fmla="*/ 18 w 18"/>
                  <a:gd name="T7" fmla="*/ 18 h 60"/>
                  <a:gd name="T8" fmla="*/ 18 w 18"/>
                  <a:gd name="T9" fmla="*/ 18 h 60"/>
                  <a:gd name="T10" fmla="*/ 18 w 18"/>
                  <a:gd name="T11" fmla="*/ 0 h 60"/>
                  <a:gd name="T12" fmla="*/ 12 w 18"/>
                  <a:gd name="T13" fmla="*/ 18 h 60"/>
                  <a:gd name="T14" fmla="*/ 0 w 18"/>
                  <a:gd name="T15" fmla="*/ 24 h 60"/>
                  <a:gd name="T16" fmla="*/ 0 w 18"/>
                  <a:gd name="T17" fmla="*/ 24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12 h 18"/>
                  <a:gd name="T6" fmla="*/ 6 w 6"/>
                  <a:gd name="T7" fmla="*/ 0 h 18"/>
                  <a:gd name="T8" fmla="*/ 6 w 6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>
                  <a:gd name="T0" fmla="*/ 24 w 30"/>
                  <a:gd name="T1" fmla="*/ 6 h 78"/>
                  <a:gd name="T2" fmla="*/ 18 w 30"/>
                  <a:gd name="T3" fmla="*/ 24 h 78"/>
                  <a:gd name="T4" fmla="*/ 0 w 30"/>
                  <a:gd name="T5" fmla="*/ 18 h 78"/>
                  <a:gd name="T6" fmla="*/ 12 w 30"/>
                  <a:gd name="T7" fmla="*/ 30 h 78"/>
                  <a:gd name="T8" fmla="*/ 6 w 30"/>
                  <a:gd name="T9" fmla="*/ 42 h 78"/>
                  <a:gd name="T10" fmla="*/ 18 w 30"/>
                  <a:gd name="T11" fmla="*/ 78 h 78"/>
                  <a:gd name="T12" fmla="*/ 18 w 30"/>
                  <a:gd name="T13" fmla="*/ 24 h 78"/>
                  <a:gd name="T14" fmla="*/ 24 w 30"/>
                  <a:gd name="T15" fmla="*/ 12 h 78"/>
                  <a:gd name="T16" fmla="*/ 30 w 30"/>
                  <a:gd name="T17" fmla="*/ 6 h 78"/>
                  <a:gd name="T18" fmla="*/ 30 w 30"/>
                  <a:gd name="T19" fmla="*/ 6 h 78"/>
                  <a:gd name="T20" fmla="*/ 12 w 30"/>
                  <a:gd name="T21" fmla="*/ 0 h 78"/>
                  <a:gd name="T22" fmla="*/ 24 w 30"/>
                  <a:gd name="T23" fmla="*/ 6 h 78"/>
                  <a:gd name="T24" fmla="*/ 24 w 30"/>
                  <a:gd name="T25" fmla="*/ 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>
                  <a:gd name="T0" fmla="*/ 6 w 24"/>
                  <a:gd name="T1" fmla="*/ 0 h 24"/>
                  <a:gd name="T2" fmla="*/ 0 w 24"/>
                  <a:gd name="T3" fmla="*/ 0 h 24"/>
                  <a:gd name="T4" fmla="*/ 6 w 24"/>
                  <a:gd name="T5" fmla="*/ 0 h 24"/>
                  <a:gd name="T6" fmla="*/ 12 w 24"/>
                  <a:gd name="T7" fmla="*/ 6 h 24"/>
                  <a:gd name="T8" fmla="*/ 24 w 24"/>
                  <a:gd name="T9" fmla="*/ 24 h 24"/>
                  <a:gd name="T10" fmla="*/ 24 w 24"/>
                  <a:gd name="T11" fmla="*/ 18 h 24"/>
                  <a:gd name="T12" fmla="*/ 18 w 24"/>
                  <a:gd name="T13" fmla="*/ 6 h 24"/>
                  <a:gd name="T14" fmla="*/ 12 w 24"/>
                  <a:gd name="T15" fmla="*/ 0 h 24"/>
                  <a:gd name="T16" fmla="*/ 6 w 24"/>
                  <a:gd name="T17" fmla="*/ 0 h 24"/>
                  <a:gd name="T18" fmla="*/ 6 w 24"/>
                  <a:gd name="T19" fmla="*/ 0 h 24"/>
                  <a:gd name="T20" fmla="*/ 6 w 24"/>
                  <a:gd name="T21" fmla="*/ 0 h 2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>
                  <a:gd name="T0" fmla="*/ 215 w 215"/>
                  <a:gd name="T1" fmla="*/ 0 h 216"/>
                  <a:gd name="T2" fmla="*/ 147 w 215"/>
                  <a:gd name="T3" fmla="*/ 36 h 216"/>
                  <a:gd name="T4" fmla="*/ 132 w 215"/>
                  <a:gd name="T5" fmla="*/ 49 h 216"/>
                  <a:gd name="T6" fmla="*/ 104 w 215"/>
                  <a:gd name="T7" fmla="*/ 79 h 216"/>
                  <a:gd name="T8" fmla="*/ 87 w 215"/>
                  <a:gd name="T9" fmla="*/ 114 h 216"/>
                  <a:gd name="T10" fmla="*/ 48 w 215"/>
                  <a:gd name="T11" fmla="*/ 156 h 216"/>
                  <a:gd name="T12" fmla="*/ 42 w 215"/>
                  <a:gd name="T13" fmla="*/ 166 h 216"/>
                  <a:gd name="T14" fmla="*/ 29 w 215"/>
                  <a:gd name="T15" fmla="*/ 177 h 216"/>
                  <a:gd name="T16" fmla="*/ 0 w 215"/>
                  <a:gd name="T17" fmla="*/ 208 h 216"/>
                  <a:gd name="T18" fmla="*/ 48 w 215"/>
                  <a:gd name="T19" fmla="*/ 216 h 216"/>
                  <a:gd name="T20" fmla="*/ 215 w 215"/>
                  <a:gd name="T21" fmla="*/ 0 h 21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>
                  <a:gd name="T0" fmla="*/ 212 w 212"/>
                  <a:gd name="T1" fmla="*/ 0 h 179"/>
                  <a:gd name="T2" fmla="*/ 144 w 212"/>
                  <a:gd name="T3" fmla="*/ 36 h 179"/>
                  <a:gd name="T4" fmla="*/ 0 w 212"/>
                  <a:gd name="T5" fmla="*/ 179 h 179"/>
                  <a:gd name="T6" fmla="*/ 177 w 212"/>
                  <a:gd name="T7" fmla="*/ 85 h 179"/>
                  <a:gd name="T8" fmla="*/ 212 w 212"/>
                  <a:gd name="T9" fmla="*/ 0 h 1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>
                  <a:gd name="T0" fmla="*/ 0 w 64"/>
                  <a:gd name="T1" fmla="*/ 22 h 79"/>
                  <a:gd name="T2" fmla="*/ 64 w 64"/>
                  <a:gd name="T3" fmla="*/ 79 h 79"/>
                  <a:gd name="T4" fmla="*/ 60 w 64"/>
                  <a:gd name="T5" fmla="*/ 0 h 79"/>
                  <a:gd name="T6" fmla="*/ 0 w 64"/>
                  <a:gd name="T7" fmla="*/ 22 h 7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>
                  <a:gd name="T0" fmla="*/ 0 w 137"/>
                  <a:gd name="T1" fmla="*/ 0 h 207"/>
                  <a:gd name="T2" fmla="*/ 17 w 137"/>
                  <a:gd name="T3" fmla="*/ 87 h 207"/>
                  <a:gd name="T4" fmla="*/ 69 w 137"/>
                  <a:gd name="T5" fmla="*/ 154 h 207"/>
                  <a:gd name="T6" fmla="*/ 137 w 137"/>
                  <a:gd name="T7" fmla="*/ 207 h 207"/>
                  <a:gd name="T8" fmla="*/ 0 w 137"/>
                  <a:gd name="T9" fmla="*/ 0 h 2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>
                  <a:gd name="T0" fmla="*/ 0 w 65"/>
                  <a:gd name="T1" fmla="*/ 222 h 222"/>
                  <a:gd name="T2" fmla="*/ 40 w 65"/>
                  <a:gd name="T3" fmla="*/ 142 h 222"/>
                  <a:gd name="T4" fmla="*/ 65 w 65"/>
                  <a:gd name="T5" fmla="*/ 72 h 222"/>
                  <a:gd name="T6" fmla="*/ 7 w 65"/>
                  <a:gd name="T7" fmla="*/ 0 h 222"/>
                  <a:gd name="T8" fmla="*/ 0 w 65"/>
                  <a:gd name="T9" fmla="*/ 222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5161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685800" y="1447800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altLang="ru-RU" noProof="0"/>
              <a:t>Образец заголовка</a:t>
            </a:r>
          </a:p>
        </p:txBody>
      </p:sp>
      <p:sp>
        <p:nvSpPr>
          <p:cNvPr id="5162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3575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ru-RU" altLang="ru-RU" noProof="0"/>
              <a:t>Образец подзаголовка</a:t>
            </a:r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881228-AB13-4B82-9A67-5876B9848E0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731852980"/>
      </p:ext>
    </p:extLst>
  </p:cSld>
  <p:clrMapOvr>
    <a:masterClrMapping/>
  </p:clrMapOvr>
  <p:transition advTm="10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81971A-C190-42D4-99F5-563D2788D03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985165019"/>
      </p:ext>
    </p:extLst>
  </p:cSld>
  <p:clrMapOvr>
    <a:masterClrMapping/>
  </p:clrMapOvr>
  <p:transition advTm="10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8750"/>
            <a:ext cx="2057400" cy="59721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8750"/>
            <a:ext cx="6019800" cy="59721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0CB0B-A5BC-4667-9438-1481044F75B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411192174"/>
      </p:ext>
    </p:extLst>
  </p:cSld>
  <p:clrMapOvr>
    <a:masterClrMapping/>
  </p:clrMapOvr>
  <p:transition advTm="10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677" cy="6858000"/>
          </a:xfrm>
        </p:grpSpPr>
        <p:pic>
          <p:nvPicPr>
            <p:cNvPr id="5" name="Picture 7" descr="SD-PanelTitle-R1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7" name="Picture 11" descr="HDRibbonTitle-UniformTrim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-4"/>
            <a:stretch>
              <a:fillRect/>
            </a:stretch>
          </p:blipFill>
          <p:spPr bwMode="auto">
            <a:xfrm>
              <a:off x="0" y="3128434"/>
              <a:ext cx="1664208" cy="612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2" descr="HDRibbonTitle-UniformTrim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-4"/>
            <a:stretch>
              <a:fillRect/>
            </a:stretch>
          </p:blipFill>
          <p:spPr bwMode="auto">
            <a:xfrm>
              <a:off x="7480469" y="3128434"/>
              <a:ext cx="1664208" cy="612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9" name="Straight Connector 14"/>
          <p:cNvCxnSpPr/>
          <p:nvPr/>
        </p:nvCxnSpPr>
        <p:spPr>
          <a:xfrm>
            <a:off x="2019300" y="3471863"/>
            <a:ext cx="511333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838" y="5054600"/>
            <a:ext cx="673100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2463" y="5054600"/>
            <a:ext cx="4064000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725" y="5054600"/>
            <a:ext cx="414338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667317-709E-43A5-9868-59EF287DBC1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2777798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>
            <a:off x="1277938" y="2355850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77871-FCF0-4A32-B974-9647E2B7BF8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1007384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0"/>
          <p:cNvCxnSpPr/>
          <p:nvPr/>
        </p:nvCxnSpPr>
        <p:spPr>
          <a:xfrm>
            <a:off x="1277938" y="3598863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94A7F-3EEE-473A-B3C3-3E3E7274CF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65369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>
            <a:off x="1277938" y="2355850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25046-0D60-4580-BE67-DCA860A0F6F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779180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0"/>
          <p:cNvCxnSpPr/>
          <p:nvPr/>
        </p:nvCxnSpPr>
        <p:spPr>
          <a:xfrm>
            <a:off x="1277938" y="2354263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43701B-2D99-4178-8D19-25054DBDBE0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3407973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13"/>
          <p:cNvCxnSpPr/>
          <p:nvPr/>
        </p:nvCxnSpPr>
        <p:spPr>
          <a:xfrm>
            <a:off x="1277938" y="2354263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5837D-E7FF-4A91-839B-FFBCAB4A99A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1006860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7AAD5-43B1-44BF-B53C-297E232E7D5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8573036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5"/>
          <p:cNvCxnSpPr/>
          <p:nvPr/>
        </p:nvCxnSpPr>
        <p:spPr>
          <a:xfrm>
            <a:off x="1277938" y="2913063"/>
            <a:ext cx="23336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A1A19-C69B-4293-B1E9-994C29B2011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824994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9A0DC3-2E01-4236-A1E7-9F87D0CD614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545252764"/>
      </p:ext>
    </p:extLst>
  </p:cSld>
  <p:clrMapOvr>
    <a:masterClrMapping/>
  </p:clrMapOvr>
  <p:transition advTm="1000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ED7F7-709D-40C7-AB5B-ECDF2DCBC1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1857775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5D427-4633-4D2A-94F4-E298AA31351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3579554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/>
          <p:cNvCxnSpPr/>
          <p:nvPr/>
        </p:nvCxnSpPr>
        <p:spPr>
          <a:xfrm>
            <a:off x="1277938" y="4140200"/>
            <a:ext cx="66071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B7F7C2-23BE-43DF-A671-32F28BEAC2B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3314618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849313" y="9048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7200"/>
              <a:t>“</a:t>
            </a:r>
          </a:p>
        </p:txBody>
      </p:sp>
      <p:sp>
        <p:nvSpPr>
          <p:cNvPr id="6" name="TextBox 12"/>
          <p:cNvSpPr txBox="1">
            <a:spLocks noChangeArrowheads="1"/>
          </p:cNvSpPr>
          <p:nvPr/>
        </p:nvSpPr>
        <p:spPr bwMode="auto">
          <a:xfrm>
            <a:off x="7634288" y="2827338"/>
            <a:ext cx="4572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/>
            <a:r>
              <a:rPr lang="en-US" altLang="en-US" sz="7200"/>
              <a:t>”</a:t>
            </a:r>
          </a:p>
        </p:txBody>
      </p:sp>
      <p:cxnSp>
        <p:nvCxnSpPr>
          <p:cNvPr id="7" name="Straight Connector 18"/>
          <p:cNvCxnSpPr/>
          <p:nvPr/>
        </p:nvCxnSpPr>
        <p:spPr>
          <a:xfrm>
            <a:off x="1277938" y="4140200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77566-67CF-4E9C-ADFD-CE810584EEF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6582218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41FF4-DDCB-4C58-B112-347A8540E7E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4402471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877888" y="896938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8000"/>
              <a:t>“</a:t>
            </a:r>
          </a:p>
        </p:txBody>
      </p:sp>
      <p:sp>
        <p:nvSpPr>
          <p:cNvPr id="6" name="TextBox 12"/>
          <p:cNvSpPr txBox="1">
            <a:spLocks noChangeArrowheads="1"/>
          </p:cNvSpPr>
          <p:nvPr/>
        </p:nvSpPr>
        <p:spPr bwMode="auto">
          <a:xfrm>
            <a:off x="7650163" y="2608263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/>
            <a:r>
              <a:rPr lang="en-US" altLang="en-US" sz="8000"/>
              <a:t>”</a:t>
            </a:r>
          </a:p>
        </p:txBody>
      </p:sp>
      <p:cxnSp>
        <p:nvCxnSpPr>
          <p:cNvPr id="7" name="Straight Connector 25"/>
          <p:cNvCxnSpPr/>
          <p:nvPr/>
        </p:nvCxnSpPr>
        <p:spPr>
          <a:xfrm>
            <a:off x="1277938" y="3429000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C14FC1-6155-4477-8DF4-5695686BE1B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5379460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4"/>
          <p:cNvCxnSpPr/>
          <p:nvPr/>
        </p:nvCxnSpPr>
        <p:spPr>
          <a:xfrm>
            <a:off x="1277938" y="3429000"/>
            <a:ext cx="66071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rtlCol="0">
            <a:normAutofit/>
          </a:bodyPr>
          <a:lstStyle>
            <a:lvl1pPr>
              <a:defRPr lang="en-US" sz="3200" b="0" dirty="0"/>
            </a:lvl1pPr>
          </a:lstStyle>
          <a:p>
            <a:pPr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D444B-CFC6-478F-9554-51AE1095532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5472777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1277938" y="2354263"/>
            <a:ext cx="66071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6B43F-67C4-415A-8483-56ED7A2F909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7100996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6245225" y="906463"/>
            <a:ext cx="0" cy="4968875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5D75D-D513-4877-AB46-501545385F5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427119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>
              <a:gd name="T0" fmla="*/ 5799 w 8042"/>
              <a:gd name="T1" fmla="*/ 10000 h 10000"/>
              <a:gd name="T2" fmla="*/ 5961 w 8042"/>
              <a:gd name="T3" fmla="*/ 9880 h 10000"/>
              <a:gd name="T4" fmla="*/ 5988 w 8042"/>
              <a:gd name="T5" fmla="*/ 9820 h 10000"/>
              <a:gd name="T6" fmla="*/ 8042 w 8042"/>
              <a:gd name="T7" fmla="*/ 5260 h 10000"/>
              <a:gd name="T8" fmla="*/ 8042 w 8042"/>
              <a:gd name="T9" fmla="*/ 4721 h 10000"/>
              <a:gd name="T10" fmla="*/ 5988 w 8042"/>
              <a:gd name="T11" fmla="*/ 221 h 10000"/>
              <a:gd name="T12" fmla="*/ 5961 w 8042"/>
              <a:gd name="T13" fmla="*/ 160 h 10000"/>
              <a:gd name="T14" fmla="*/ 5799 w 8042"/>
              <a:gd name="T15" fmla="*/ 41 h 10000"/>
              <a:gd name="T16" fmla="*/ 18 w 8042"/>
              <a:gd name="T17" fmla="*/ 0 h 10000"/>
              <a:gd name="T18" fmla="*/ 0 w 8042"/>
              <a:gd name="T19" fmla="*/ 9991 h 10000"/>
              <a:gd name="T20" fmla="*/ 5799 w 8042"/>
              <a:gd name="T21" fmla="*/ 10000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908377-E01A-4FFF-893D-DE10F55CD24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377929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80DEA6-AD0F-47DD-83A4-40338CDB483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901901315"/>
      </p:ext>
    </p:extLst>
  </p:cSld>
  <p:clrMapOvr>
    <a:masterClrMapping/>
  </p:clrMapOvr>
  <p:transition advTm="1000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BF0B6-937E-498E-A695-8CA5547E20F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5702116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819785-D045-4BAD-BEAE-047FC9C5B36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2757526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33CBEC-1C1D-4368-9149-943E4042043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6436914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589D4-9E4E-4A20-A9B9-3AF372EA17C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1003304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FA5BE-6645-4AAA-B55E-8B89AB84E33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1713693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E9FC0-E42C-44E5-ADB6-EEA4CDAEEC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6830567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03483-2C53-4778-A047-7F6C420759B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1916405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7E3BF-92A5-4EB0-A419-F6AE146785D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243664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319999-1389-4943-8D46-A85E8A3DC06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6891131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TextBox 34"/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8000">
                <a:solidFill>
                  <a:schemeClr val="accent1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7" name="TextBox 62"/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8000">
                <a:solidFill>
                  <a:schemeClr val="accent1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529339-595B-4078-AD47-D939519883C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932214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D1E8CA-5B87-440A-8698-FC9DB0E7819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721826096"/>
      </p:ext>
    </p:extLst>
  </p:cSld>
  <p:clrMapOvr>
    <a:masterClrMapping/>
  </p:clrMapOvr>
  <p:transition advTm="1000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60363-600B-49F4-8F49-7BCA65A9BCB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9260739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TextBox 34"/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8000">
                <a:solidFill>
                  <a:schemeClr val="accent1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7" name="TextBox 62"/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8000">
                <a:solidFill>
                  <a:schemeClr val="accent1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DF4D72-1B86-4049-A785-A01AB3EEB7C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6492954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EC808-0006-46A6-A790-2D4837C39B3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0800947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D5F21-6EA5-4CCC-AFCF-C14B1B03C6B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68678688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696604-DF0A-44CD-8A79-DFA9E86E265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6448666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DF7657-3C8A-43C6-9ADF-43229C3869F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6658797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6D166-48EE-438F-A856-AF38BECDE64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5589258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2F4EEC-93EC-4AA4-8F3A-44EDD754F83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20061955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20CC4-8A85-4FEB-9704-3E1AFCB4800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5658063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10C16-8054-4507-B354-9E1B4CC87EB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618181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C185A1-BBED-4D8A-89C9-FE72D67DCC3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255085716"/>
      </p:ext>
    </p:extLst>
  </p:cSld>
  <p:clrMapOvr>
    <a:masterClrMapping/>
  </p:clrMapOvr>
  <p:transition advTm="1000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5B991-00AD-4796-85A2-6D89E1D8F9A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6756872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699D4-D4A1-4F64-9E53-888731B4A9C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70102984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E37A9-E281-4E42-9EB9-E3F3B81116A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5194111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E6F914-21AB-4156-8FA0-05E7D2FCE0C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76921417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1AA14-9110-4E67-AF4D-E23EE2B3F16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21843160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608B8-984A-4B0D-9982-C052E29266E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10629601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74688" y="971550"/>
            <a:ext cx="600075" cy="197008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eaLnBrk="1" hangingPunct="1">
              <a:defRPr/>
            </a:pPr>
            <a:r>
              <a:rPr lang="en-US" dirty="0"/>
              <a:t>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99288" y="2613025"/>
            <a:ext cx="601662" cy="197008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eaLnBrk="1" hangingPunct="1">
              <a:defRPr/>
            </a:pPr>
            <a:r>
              <a:rPr lang="en-US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rtlCol="0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14580-1671-4AF7-9301-180AD2E46E5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63498974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7028CD-2415-483E-8D2C-6EA308762D7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62525775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16"/>
          <p:cNvCxnSpPr/>
          <p:nvPr/>
        </p:nvCxnSpPr>
        <p:spPr>
          <a:xfrm>
            <a:off x="2795588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7"/>
          <p:cNvCxnSpPr/>
          <p:nvPr/>
        </p:nvCxnSpPr>
        <p:spPr>
          <a:xfrm>
            <a:off x="5222875" y="2133600"/>
            <a:ext cx="0" cy="396716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FABC9C-FD53-40FB-8369-E1BFC9F1C5B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6480246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8"/>
          <p:cNvCxnSpPr/>
          <p:nvPr/>
        </p:nvCxnSpPr>
        <p:spPr>
          <a:xfrm>
            <a:off x="2795588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9"/>
          <p:cNvCxnSpPr/>
          <p:nvPr/>
        </p:nvCxnSpPr>
        <p:spPr>
          <a:xfrm>
            <a:off x="5222875" y="2133600"/>
            <a:ext cx="0" cy="396716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9CCF7-BD6E-4987-BDD6-58E7CFE7F48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365026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665941-28BD-450E-B1E6-F30D25F9788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431633843"/>
      </p:ext>
    </p:extLst>
  </p:cSld>
  <p:clrMapOvr>
    <a:masterClrMapping/>
  </p:clrMapOvr>
  <p:transition advTm="1000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93DDB8-C85B-45EB-9365-64E5C886C4B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05306252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2C419-2824-41AA-B434-D479B2A23E9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80001386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6" y="-8468"/>
            <a:chExt cx="9169804" cy="6874935"/>
          </a:xfrm>
        </p:grpSpPr>
        <p:cxnSp>
          <p:nvCxnSpPr>
            <p:cNvPr id="5" name="Straight Connector 16"/>
            <p:cNvCxnSpPr/>
            <p:nvPr/>
          </p:nvCxnSpPr>
          <p:spPr>
            <a:xfrm flipV="1">
              <a:off x="5130498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7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18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19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20"/>
            <p:cNvSpPr/>
            <p:nvPr/>
          </p:nvSpPr>
          <p:spPr>
            <a:xfrm>
              <a:off x="6638689" y="3919613"/>
              <a:ext cx="251312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21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22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23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24"/>
            <p:cNvSpPr/>
            <p:nvPr/>
          </p:nvSpPr>
          <p:spPr>
            <a:xfrm>
              <a:off x="8059565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27"/>
            <p:cNvSpPr/>
            <p:nvPr/>
          </p:nvSpPr>
          <p:spPr>
            <a:xfrm>
              <a:off x="-8466" y="-8468"/>
              <a:ext cx="863639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84E20-B4F9-4A43-95A2-325FFED4EAD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96402039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752AA-A5F1-424A-826D-F7D5D219737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17966793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F21DD-88A2-41F4-9FBA-EAD31A5F698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3035999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61D9A-3A03-4F22-A101-84570F96BA8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557741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DC89D-F3DA-440E-B646-CEF7A24C7E8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047222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2EF7B-2FF7-4729-9C9C-B20BC335B26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80105822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EDFA7-C11A-432F-8764-D8805B1D033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44160459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7BCAB-00A0-450F-9FE8-6FBC4BB8246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588755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38BE54-6896-41C4-AAC1-120A0F53A7D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987264490"/>
      </p:ext>
    </p:extLst>
  </p:cSld>
  <p:clrMapOvr>
    <a:masterClrMapping/>
  </p:clrMapOvr>
  <p:transition advTm="1000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C0431-E766-48FD-ABC8-05F577C825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09699394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DD9B5-60EE-407C-8FCC-F296EC0F141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96388391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7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800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18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800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4295B-C971-47DC-99B7-477D2AA6E29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11376860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4EB576-72CC-45AB-805E-D522FAD5C83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26709566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7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800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18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800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01B8F-CB4D-4D51-A531-0103C3F9B0D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1576026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652AF-1CED-4974-B199-21A4D98183F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79583126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60015-7271-4BEC-89FD-AA09AC71F35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71773363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90272B-D5BE-4CCE-A110-CA06920D583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955862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E2E94-B631-4642-8DE6-E502A7CBB96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614903943"/>
      </p:ext>
    </p:extLst>
  </p:cSld>
  <p:clrMapOvr>
    <a:masterClrMapping/>
  </p:clrMapOvr>
  <p:transition advTm="10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ECF828-18C5-4067-9E81-43A31141250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932248205"/>
      </p:ext>
    </p:extLst>
  </p:cSld>
  <p:clrMapOvr>
    <a:masterClrMapping/>
  </p:clrMapOvr>
  <p:transition advTm="10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63.xml"/><Relationship Id="rId16" Type="http://schemas.openxmlformats.org/officeDocument/2006/relationships/slideLayout" Target="../slideLayouts/slideLayout77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>
                <a:gd name="T0" fmla="*/ 149 w 3934"/>
                <a:gd name="T1" fmla="*/ 1505 h 1505"/>
                <a:gd name="T2" fmla="*/ 689 w 3934"/>
                <a:gd name="T3" fmla="*/ 1331 h 1505"/>
                <a:gd name="T4" fmla="*/ 1217 w 3934"/>
                <a:gd name="T5" fmla="*/ 1157 h 1505"/>
                <a:gd name="T6" fmla="*/ 1733 w 3934"/>
                <a:gd name="T7" fmla="*/ 977 h 1505"/>
                <a:gd name="T8" fmla="*/ 2225 w 3934"/>
                <a:gd name="T9" fmla="*/ 792 h 1505"/>
                <a:gd name="T10" fmla="*/ 2464 w 3934"/>
                <a:gd name="T11" fmla="*/ 696 h 1505"/>
                <a:gd name="T12" fmla="*/ 2698 w 3934"/>
                <a:gd name="T13" fmla="*/ 606 h 1505"/>
                <a:gd name="T14" fmla="*/ 2927 w 3934"/>
                <a:gd name="T15" fmla="*/ 510 h 1505"/>
                <a:gd name="T16" fmla="*/ 3149 w 3934"/>
                <a:gd name="T17" fmla="*/ 420 h 1505"/>
                <a:gd name="T18" fmla="*/ 3358 w 3934"/>
                <a:gd name="T19" fmla="*/ 324 h 1505"/>
                <a:gd name="T20" fmla="*/ 3562 w 3934"/>
                <a:gd name="T21" fmla="*/ 234 h 1505"/>
                <a:gd name="T22" fmla="*/ 3760 w 3934"/>
                <a:gd name="T23" fmla="*/ 138 h 1505"/>
                <a:gd name="T24" fmla="*/ 3946 w 3934"/>
                <a:gd name="T25" fmla="*/ 48 h 1505"/>
                <a:gd name="T26" fmla="*/ 3946 w 3934"/>
                <a:gd name="T27" fmla="*/ 0 h 1505"/>
                <a:gd name="T28" fmla="*/ 3754 w 3934"/>
                <a:gd name="T29" fmla="*/ 96 h 1505"/>
                <a:gd name="T30" fmla="*/ 3550 w 3934"/>
                <a:gd name="T31" fmla="*/ 192 h 1505"/>
                <a:gd name="T32" fmla="*/ 3340 w 3934"/>
                <a:gd name="T33" fmla="*/ 288 h 1505"/>
                <a:gd name="T34" fmla="*/ 3125 w 3934"/>
                <a:gd name="T35" fmla="*/ 384 h 1505"/>
                <a:gd name="T36" fmla="*/ 2897 w 3934"/>
                <a:gd name="T37" fmla="*/ 480 h 1505"/>
                <a:gd name="T38" fmla="*/ 2662 w 3934"/>
                <a:gd name="T39" fmla="*/ 576 h 1505"/>
                <a:gd name="T40" fmla="*/ 2416 w 3934"/>
                <a:gd name="T41" fmla="*/ 672 h 1505"/>
                <a:gd name="T42" fmla="*/ 2171 w 3934"/>
                <a:gd name="T43" fmla="*/ 768 h 1505"/>
                <a:gd name="T44" fmla="*/ 1913 w 3934"/>
                <a:gd name="T45" fmla="*/ 864 h 1505"/>
                <a:gd name="T46" fmla="*/ 1655 w 3934"/>
                <a:gd name="T47" fmla="*/ 960 h 1505"/>
                <a:gd name="T48" fmla="*/ 1115 w 3934"/>
                <a:gd name="T49" fmla="*/ 1145 h 1505"/>
                <a:gd name="T50" fmla="*/ 564 w 3934"/>
                <a:gd name="T51" fmla="*/ 1331 h 1505"/>
                <a:gd name="T52" fmla="*/ 0 w 3934"/>
                <a:gd name="T53" fmla="*/ 1505 h 1505"/>
                <a:gd name="T54" fmla="*/ 149 w 3934"/>
                <a:gd name="T55" fmla="*/ 1505 h 1505"/>
                <a:gd name="T56" fmla="*/ 149 w 3934"/>
                <a:gd name="T57" fmla="*/ 1505 h 150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>
                <a:gd name="T0" fmla="*/ 132 w 1728"/>
                <a:gd name="T1" fmla="*/ 689 h 689"/>
                <a:gd name="T2" fmla="*/ 552 w 1728"/>
                <a:gd name="T3" fmla="*/ 527 h 689"/>
                <a:gd name="T4" fmla="*/ 966 w 1728"/>
                <a:gd name="T5" fmla="*/ 365 h 689"/>
                <a:gd name="T6" fmla="*/ 1163 w 1728"/>
                <a:gd name="T7" fmla="*/ 287 h 689"/>
                <a:gd name="T8" fmla="*/ 1361 w 1728"/>
                <a:gd name="T9" fmla="*/ 203 h 689"/>
                <a:gd name="T10" fmla="*/ 1553 w 1728"/>
                <a:gd name="T11" fmla="*/ 126 h 689"/>
                <a:gd name="T12" fmla="*/ 1733 w 1728"/>
                <a:gd name="T13" fmla="*/ 48 h 689"/>
                <a:gd name="T14" fmla="*/ 1733 w 1728"/>
                <a:gd name="T15" fmla="*/ 0 h 689"/>
                <a:gd name="T16" fmla="*/ 1535 w 1728"/>
                <a:gd name="T17" fmla="*/ 84 h 689"/>
                <a:gd name="T18" fmla="*/ 1331 w 1728"/>
                <a:gd name="T19" fmla="*/ 167 h 689"/>
                <a:gd name="T20" fmla="*/ 1121 w 1728"/>
                <a:gd name="T21" fmla="*/ 257 h 689"/>
                <a:gd name="T22" fmla="*/ 906 w 1728"/>
                <a:gd name="T23" fmla="*/ 341 h 689"/>
                <a:gd name="T24" fmla="*/ 455 w 1728"/>
                <a:gd name="T25" fmla="*/ 515 h 689"/>
                <a:gd name="T26" fmla="*/ 0 w 1728"/>
                <a:gd name="T27" fmla="*/ 689 h 689"/>
                <a:gd name="T28" fmla="*/ 132 w 1728"/>
                <a:gd name="T29" fmla="*/ 689 h 689"/>
                <a:gd name="T30" fmla="*/ 132 w 1728"/>
                <a:gd name="T31" fmla="*/ 689 h 6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>
                <a:gd name="T0" fmla="*/ 5578 w 5561"/>
                <a:gd name="T1" fmla="*/ 929 h 3447"/>
                <a:gd name="T2" fmla="*/ 5554 w 5561"/>
                <a:gd name="T3" fmla="*/ 773 h 3447"/>
                <a:gd name="T4" fmla="*/ 5470 w 5561"/>
                <a:gd name="T5" fmla="*/ 629 h 3447"/>
                <a:gd name="T6" fmla="*/ 5343 w 5561"/>
                <a:gd name="T7" fmla="*/ 492 h 3447"/>
                <a:gd name="T8" fmla="*/ 5164 w 5561"/>
                <a:gd name="T9" fmla="*/ 366 h 3447"/>
                <a:gd name="T10" fmla="*/ 4936 w 5561"/>
                <a:gd name="T11" fmla="*/ 252 h 3447"/>
                <a:gd name="T12" fmla="*/ 4666 w 5561"/>
                <a:gd name="T13" fmla="*/ 144 h 3447"/>
                <a:gd name="T14" fmla="*/ 4354 w 5561"/>
                <a:gd name="T15" fmla="*/ 48 h 3447"/>
                <a:gd name="T16" fmla="*/ 4012 w 5561"/>
                <a:gd name="T17" fmla="*/ 0 h 3447"/>
                <a:gd name="T18" fmla="*/ 4372 w 5561"/>
                <a:gd name="T19" fmla="*/ 90 h 3447"/>
                <a:gd name="T20" fmla="*/ 4684 w 5561"/>
                <a:gd name="T21" fmla="*/ 192 h 3447"/>
                <a:gd name="T22" fmla="*/ 4948 w 5561"/>
                <a:gd name="T23" fmla="*/ 306 h 3447"/>
                <a:gd name="T24" fmla="*/ 5164 w 5561"/>
                <a:gd name="T25" fmla="*/ 426 h 3447"/>
                <a:gd name="T26" fmla="*/ 5331 w 5561"/>
                <a:gd name="T27" fmla="*/ 557 h 3447"/>
                <a:gd name="T28" fmla="*/ 5446 w 5561"/>
                <a:gd name="T29" fmla="*/ 701 h 3447"/>
                <a:gd name="T30" fmla="*/ 5506 w 5561"/>
                <a:gd name="T31" fmla="*/ 851 h 3447"/>
                <a:gd name="T32" fmla="*/ 5506 w 5561"/>
                <a:gd name="T33" fmla="*/ 1013 h 3447"/>
                <a:gd name="T34" fmla="*/ 5458 w 5561"/>
                <a:gd name="T35" fmla="*/ 1163 h 3447"/>
                <a:gd name="T36" fmla="*/ 5361 w 5561"/>
                <a:gd name="T37" fmla="*/ 1319 h 3447"/>
                <a:gd name="T38" fmla="*/ 5218 w 5561"/>
                <a:gd name="T39" fmla="*/ 1475 h 3447"/>
                <a:gd name="T40" fmla="*/ 5032 w 5561"/>
                <a:gd name="T41" fmla="*/ 1630 h 3447"/>
                <a:gd name="T42" fmla="*/ 4804 w 5561"/>
                <a:gd name="T43" fmla="*/ 1786 h 3447"/>
                <a:gd name="T44" fmla="*/ 4540 w 5561"/>
                <a:gd name="T45" fmla="*/ 1948 h 3447"/>
                <a:gd name="T46" fmla="*/ 4228 w 5561"/>
                <a:gd name="T47" fmla="*/ 2104 h 3447"/>
                <a:gd name="T48" fmla="*/ 3887 w 5561"/>
                <a:gd name="T49" fmla="*/ 2260 h 3447"/>
                <a:gd name="T50" fmla="*/ 3509 w 5561"/>
                <a:gd name="T51" fmla="*/ 2416 h 3447"/>
                <a:gd name="T52" fmla="*/ 3094 w 5561"/>
                <a:gd name="T53" fmla="*/ 2566 h 3447"/>
                <a:gd name="T54" fmla="*/ 2651 w 5561"/>
                <a:gd name="T55" fmla="*/ 2715 h 3447"/>
                <a:gd name="T56" fmla="*/ 2171 w 5561"/>
                <a:gd name="T57" fmla="*/ 2865 h 3447"/>
                <a:gd name="T58" fmla="*/ 1667 w 5561"/>
                <a:gd name="T59" fmla="*/ 3009 h 3447"/>
                <a:gd name="T60" fmla="*/ 1139 w 5561"/>
                <a:gd name="T61" fmla="*/ 3147 h 3447"/>
                <a:gd name="T62" fmla="*/ 582 w 5561"/>
                <a:gd name="T63" fmla="*/ 3279 h 3447"/>
                <a:gd name="T64" fmla="*/ 0 w 5561"/>
                <a:gd name="T65" fmla="*/ 3447 h 3447"/>
                <a:gd name="T66" fmla="*/ 870 w 5561"/>
                <a:gd name="T67" fmla="*/ 3249 h 3447"/>
                <a:gd name="T68" fmla="*/ 1421 w 5561"/>
                <a:gd name="T69" fmla="*/ 3105 h 3447"/>
                <a:gd name="T70" fmla="*/ 1943 w 5561"/>
                <a:gd name="T71" fmla="*/ 2961 h 3447"/>
                <a:gd name="T72" fmla="*/ 2441 w 5561"/>
                <a:gd name="T73" fmla="*/ 2817 h 3447"/>
                <a:gd name="T74" fmla="*/ 2909 w 5561"/>
                <a:gd name="T75" fmla="*/ 2668 h 3447"/>
                <a:gd name="T76" fmla="*/ 3340 w 5561"/>
                <a:gd name="T77" fmla="*/ 2512 h 3447"/>
                <a:gd name="T78" fmla="*/ 3742 w 5561"/>
                <a:gd name="T79" fmla="*/ 2356 h 3447"/>
                <a:gd name="T80" fmla="*/ 4109 w 5561"/>
                <a:gd name="T81" fmla="*/ 2200 h 3447"/>
                <a:gd name="T82" fmla="*/ 4439 w 5561"/>
                <a:gd name="T83" fmla="*/ 2038 h 3447"/>
                <a:gd name="T84" fmla="*/ 4732 w 5561"/>
                <a:gd name="T85" fmla="*/ 1876 h 3447"/>
                <a:gd name="T86" fmla="*/ 4984 w 5561"/>
                <a:gd name="T87" fmla="*/ 1720 h 3447"/>
                <a:gd name="T88" fmla="*/ 5194 w 5561"/>
                <a:gd name="T89" fmla="*/ 1559 h 3447"/>
                <a:gd name="T90" fmla="*/ 5355 w 5561"/>
                <a:gd name="T91" fmla="*/ 1397 h 3447"/>
                <a:gd name="T92" fmla="*/ 5476 w 5561"/>
                <a:gd name="T93" fmla="*/ 1241 h 3447"/>
                <a:gd name="T94" fmla="*/ 5554 w 5561"/>
                <a:gd name="T95" fmla="*/ 1085 h 3447"/>
                <a:gd name="T96" fmla="*/ 5572 w 5561"/>
                <a:gd name="T97" fmla="*/ 1007 h 344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2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>
                <a:gd name="T0" fmla="*/ 813 w 813"/>
                <a:gd name="T1" fmla="*/ 222 h 276"/>
                <a:gd name="T2" fmla="*/ 670 w 813"/>
                <a:gd name="T3" fmla="*/ 162 h 276"/>
                <a:gd name="T4" fmla="*/ 514 w 813"/>
                <a:gd name="T5" fmla="*/ 108 h 276"/>
                <a:gd name="T6" fmla="*/ 347 w 813"/>
                <a:gd name="T7" fmla="*/ 54 h 276"/>
                <a:gd name="T8" fmla="*/ 167 w 813"/>
                <a:gd name="T9" fmla="*/ 0 h 276"/>
                <a:gd name="T10" fmla="*/ 0 w 813"/>
                <a:gd name="T11" fmla="*/ 0 h 276"/>
                <a:gd name="T12" fmla="*/ 227 w 813"/>
                <a:gd name="T13" fmla="*/ 60 h 276"/>
                <a:gd name="T14" fmla="*/ 442 w 813"/>
                <a:gd name="T15" fmla="*/ 132 h 276"/>
                <a:gd name="T16" fmla="*/ 634 w 813"/>
                <a:gd name="T17" fmla="*/ 204 h 276"/>
                <a:gd name="T18" fmla="*/ 813 w 813"/>
                <a:gd name="T19" fmla="*/ 276 h 276"/>
                <a:gd name="T20" fmla="*/ 813 w 813"/>
                <a:gd name="T21" fmla="*/ 222 h 276"/>
                <a:gd name="T22" fmla="*/ 813 w 813"/>
                <a:gd name="T23" fmla="*/ 222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 cmpd="sng">
                  <a:solidFill>
                    <a:srgbClr val="003399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1036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>
                <a:gd name="T0" fmla="*/ 5758 w 5740"/>
                <a:gd name="T1" fmla="*/ 0 h 2098"/>
                <a:gd name="T2" fmla="*/ 5656 w 5740"/>
                <a:gd name="T3" fmla="*/ 72 h 2098"/>
                <a:gd name="T4" fmla="*/ 5554 w 5740"/>
                <a:gd name="T5" fmla="*/ 138 h 2098"/>
                <a:gd name="T6" fmla="*/ 5440 w 5740"/>
                <a:gd name="T7" fmla="*/ 210 h 2098"/>
                <a:gd name="T8" fmla="*/ 5321 w 5740"/>
                <a:gd name="T9" fmla="*/ 276 h 2098"/>
                <a:gd name="T10" fmla="*/ 5068 w 5740"/>
                <a:gd name="T11" fmla="*/ 414 h 2098"/>
                <a:gd name="T12" fmla="*/ 4792 w 5740"/>
                <a:gd name="T13" fmla="*/ 552 h 2098"/>
                <a:gd name="T14" fmla="*/ 4492 w 5740"/>
                <a:gd name="T15" fmla="*/ 690 h 2098"/>
                <a:gd name="T16" fmla="*/ 4175 w 5740"/>
                <a:gd name="T17" fmla="*/ 827 h 2098"/>
                <a:gd name="T18" fmla="*/ 3839 w 5740"/>
                <a:gd name="T19" fmla="*/ 959 h 2098"/>
                <a:gd name="T20" fmla="*/ 3479 w 5740"/>
                <a:gd name="T21" fmla="*/ 1091 h 2098"/>
                <a:gd name="T22" fmla="*/ 3101 w 5740"/>
                <a:gd name="T23" fmla="*/ 1223 h 2098"/>
                <a:gd name="T24" fmla="*/ 2705 w 5740"/>
                <a:gd name="T25" fmla="*/ 1355 h 2098"/>
                <a:gd name="T26" fmla="*/ 2291 w 5740"/>
                <a:gd name="T27" fmla="*/ 1481 h 2098"/>
                <a:gd name="T28" fmla="*/ 1866 w 5740"/>
                <a:gd name="T29" fmla="*/ 1601 h 2098"/>
                <a:gd name="T30" fmla="*/ 1421 w 5740"/>
                <a:gd name="T31" fmla="*/ 1721 h 2098"/>
                <a:gd name="T32" fmla="*/ 960 w 5740"/>
                <a:gd name="T33" fmla="*/ 1834 h 2098"/>
                <a:gd name="T34" fmla="*/ 486 w 5740"/>
                <a:gd name="T35" fmla="*/ 1948 h 2098"/>
                <a:gd name="T36" fmla="*/ 0 w 5740"/>
                <a:gd name="T37" fmla="*/ 2056 h 2098"/>
                <a:gd name="T38" fmla="*/ 0 w 5740"/>
                <a:gd name="T39" fmla="*/ 2098 h 2098"/>
                <a:gd name="T40" fmla="*/ 479 w 5740"/>
                <a:gd name="T41" fmla="*/ 1990 h 2098"/>
                <a:gd name="T42" fmla="*/ 954 w 5740"/>
                <a:gd name="T43" fmla="*/ 1882 h 2098"/>
                <a:gd name="T44" fmla="*/ 1409 w 5740"/>
                <a:gd name="T45" fmla="*/ 1763 h 2098"/>
                <a:gd name="T46" fmla="*/ 1848 w 5740"/>
                <a:gd name="T47" fmla="*/ 1649 h 2098"/>
                <a:gd name="T48" fmla="*/ 2273 w 5740"/>
                <a:gd name="T49" fmla="*/ 1523 h 2098"/>
                <a:gd name="T50" fmla="*/ 2687 w 5740"/>
                <a:gd name="T51" fmla="*/ 1397 h 2098"/>
                <a:gd name="T52" fmla="*/ 3077 w 5740"/>
                <a:gd name="T53" fmla="*/ 1271 h 2098"/>
                <a:gd name="T54" fmla="*/ 3455 w 5740"/>
                <a:gd name="T55" fmla="*/ 1139 h 2098"/>
                <a:gd name="T56" fmla="*/ 3815 w 5740"/>
                <a:gd name="T57" fmla="*/ 1007 h 2098"/>
                <a:gd name="T58" fmla="*/ 4151 w 5740"/>
                <a:gd name="T59" fmla="*/ 875 h 2098"/>
                <a:gd name="T60" fmla="*/ 4474 w 5740"/>
                <a:gd name="T61" fmla="*/ 737 h 2098"/>
                <a:gd name="T62" fmla="*/ 4774 w 5740"/>
                <a:gd name="T63" fmla="*/ 600 h 2098"/>
                <a:gd name="T64" fmla="*/ 5056 w 5740"/>
                <a:gd name="T65" fmla="*/ 462 h 2098"/>
                <a:gd name="T66" fmla="*/ 5309 w 5740"/>
                <a:gd name="T67" fmla="*/ 324 h 2098"/>
                <a:gd name="T68" fmla="*/ 5548 w 5740"/>
                <a:gd name="T69" fmla="*/ 186 h 2098"/>
                <a:gd name="T70" fmla="*/ 5758 w 5740"/>
                <a:gd name="T71" fmla="*/ 48 h 2098"/>
                <a:gd name="T72" fmla="*/ 5758 w 5740"/>
                <a:gd name="T73" fmla="*/ 0 h 2098"/>
                <a:gd name="T74" fmla="*/ 5758 w 5740"/>
                <a:gd name="T75" fmla="*/ 0 h 209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>
                <a:gd name="T0" fmla="*/ 1961 w 1955"/>
                <a:gd name="T1" fmla="*/ 485 h 1265"/>
                <a:gd name="T2" fmla="*/ 1907 w 1955"/>
                <a:gd name="T3" fmla="*/ 390 h 1265"/>
                <a:gd name="T4" fmla="*/ 1775 w 1955"/>
                <a:gd name="T5" fmla="*/ 306 h 1265"/>
                <a:gd name="T6" fmla="*/ 1584 w 1955"/>
                <a:gd name="T7" fmla="*/ 228 h 1265"/>
                <a:gd name="T8" fmla="*/ 1331 w 1955"/>
                <a:gd name="T9" fmla="*/ 162 h 1265"/>
                <a:gd name="T10" fmla="*/ 1013 w 1955"/>
                <a:gd name="T11" fmla="*/ 102 h 1265"/>
                <a:gd name="T12" fmla="*/ 648 w 1955"/>
                <a:gd name="T13" fmla="*/ 54 h 1265"/>
                <a:gd name="T14" fmla="*/ 228 w 1955"/>
                <a:gd name="T15" fmla="*/ 18 h 1265"/>
                <a:gd name="T16" fmla="*/ 0 w 1955"/>
                <a:gd name="T17" fmla="*/ 12 h 1265"/>
                <a:gd name="T18" fmla="*/ 432 w 1955"/>
                <a:gd name="T19" fmla="*/ 48 h 1265"/>
                <a:gd name="T20" fmla="*/ 815 w 1955"/>
                <a:gd name="T21" fmla="*/ 90 h 1265"/>
                <a:gd name="T22" fmla="*/ 1152 w 1955"/>
                <a:gd name="T23" fmla="*/ 144 h 1265"/>
                <a:gd name="T24" fmla="*/ 1427 w 1955"/>
                <a:gd name="T25" fmla="*/ 204 h 1265"/>
                <a:gd name="T26" fmla="*/ 1643 w 1955"/>
                <a:gd name="T27" fmla="*/ 276 h 1265"/>
                <a:gd name="T28" fmla="*/ 1800 w 1955"/>
                <a:gd name="T29" fmla="*/ 360 h 1265"/>
                <a:gd name="T30" fmla="*/ 1889 w 1955"/>
                <a:gd name="T31" fmla="*/ 443 h 1265"/>
                <a:gd name="T32" fmla="*/ 1907 w 1955"/>
                <a:gd name="T33" fmla="*/ 539 h 1265"/>
                <a:gd name="T34" fmla="*/ 1860 w 1955"/>
                <a:gd name="T35" fmla="*/ 629 h 1265"/>
                <a:gd name="T36" fmla="*/ 1751 w 1955"/>
                <a:gd name="T37" fmla="*/ 719 h 1265"/>
                <a:gd name="T38" fmla="*/ 1584 w 1955"/>
                <a:gd name="T39" fmla="*/ 809 h 1265"/>
                <a:gd name="T40" fmla="*/ 1361 w 1955"/>
                <a:gd name="T41" fmla="*/ 899 h 1265"/>
                <a:gd name="T42" fmla="*/ 1091 w 1955"/>
                <a:gd name="T43" fmla="*/ 989 h 1265"/>
                <a:gd name="T44" fmla="*/ 767 w 1955"/>
                <a:gd name="T45" fmla="*/ 1073 h 1265"/>
                <a:gd name="T46" fmla="*/ 408 w 1955"/>
                <a:gd name="T47" fmla="*/ 1157 h 1265"/>
                <a:gd name="T48" fmla="*/ 0 w 1955"/>
                <a:gd name="T49" fmla="*/ 1241 h 1265"/>
                <a:gd name="T50" fmla="*/ 216 w 1955"/>
                <a:gd name="T51" fmla="*/ 1223 h 1265"/>
                <a:gd name="T52" fmla="*/ 612 w 1955"/>
                <a:gd name="T53" fmla="*/ 1139 h 1265"/>
                <a:gd name="T54" fmla="*/ 960 w 1955"/>
                <a:gd name="T55" fmla="*/ 1049 h 1265"/>
                <a:gd name="T56" fmla="*/ 1266 w 1955"/>
                <a:gd name="T57" fmla="*/ 959 h 1265"/>
                <a:gd name="T58" fmla="*/ 1518 w 1955"/>
                <a:gd name="T59" fmla="*/ 863 h 1265"/>
                <a:gd name="T60" fmla="*/ 1721 w 1955"/>
                <a:gd name="T61" fmla="*/ 767 h 1265"/>
                <a:gd name="T62" fmla="*/ 1866 w 1955"/>
                <a:gd name="T63" fmla="*/ 677 h 1265"/>
                <a:gd name="T64" fmla="*/ 1943 w 1955"/>
                <a:gd name="T65" fmla="*/ 581 h 1265"/>
                <a:gd name="T66" fmla="*/ 1961 w 1955"/>
                <a:gd name="T67" fmla="*/ 533 h 12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>
                <a:gd name="T0" fmla="*/ 4709 w 4694"/>
                <a:gd name="T1" fmla="*/ 797 h 2901"/>
                <a:gd name="T2" fmla="*/ 4679 w 4694"/>
                <a:gd name="T3" fmla="*/ 665 h 2901"/>
                <a:gd name="T4" fmla="*/ 4601 w 4694"/>
                <a:gd name="T5" fmla="*/ 540 h 2901"/>
                <a:gd name="T6" fmla="*/ 4480 w 4694"/>
                <a:gd name="T7" fmla="*/ 426 h 2901"/>
                <a:gd name="T8" fmla="*/ 4313 w 4694"/>
                <a:gd name="T9" fmla="*/ 312 h 2901"/>
                <a:gd name="T10" fmla="*/ 4097 w 4694"/>
                <a:gd name="T11" fmla="*/ 216 h 2901"/>
                <a:gd name="T12" fmla="*/ 3845 w 4694"/>
                <a:gd name="T13" fmla="*/ 120 h 2901"/>
                <a:gd name="T14" fmla="*/ 3551 w 4694"/>
                <a:gd name="T15" fmla="*/ 36 h 2901"/>
                <a:gd name="T16" fmla="*/ 3215 w 4694"/>
                <a:gd name="T17" fmla="*/ 0 h 2901"/>
                <a:gd name="T18" fmla="*/ 3551 w 4694"/>
                <a:gd name="T19" fmla="*/ 78 h 2901"/>
                <a:gd name="T20" fmla="*/ 3845 w 4694"/>
                <a:gd name="T21" fmla="*/ 162 h 2901"/>
                <a:gd name="T22" fmla="*/ 4097 w 4694"/>
                <a:gd name="T23" fmla="*/ 258 h 2901"/>
                <a:gd name="T24" fmla="*/ 4301 w 4694"/>
                <a:gd name="T25" fmla="*/ 366 h 2901"/>
                <a:gd name="T26" fmla="*/ 4457 w 4694"/>
                <a:gd name="T27" fmla="*/ 480 h 2901"/>
                <a:gd name="T28" fmla="*/ 4565 w 4694"/>
                <a:gd name="T29" fmla="*/ 605 h 2901"/>
                <a:gd name="T30" fmla="*/ 4625 w 4694"/>
                <a:gd name="T31" fmla="*/ 737 h 2901"/>
                <a:gd name="T32" fmla="*/ 4625 w 4694"/>
                <a:gd name="T33" fmla="*/ 875 h 2901"/>
                <a:gd name="T34" fmla="*/ 4583 w 4694"/>
                <a:gd name="T35" fmla="*/ 1001 h 2901"/>
                <a:gd name="T36" fmla="*/ 4504 w 4694"/>
                <a:gd name="T37" fmla="*/ 1127 h 2901"/>
                <a:gd name="T38" fmla="*/ 4385 w 4694"/>
                <a:gd name="T39" fmla="*/ 1259 h 2901"/>
                <a:gd name="T40" fmla="*/ 4228 w 4694"/>
                <a:gd name="T41" fmla="*/ 1385 h 2901"/>
                <a:gd name="T42" fmla="*/ 4037 w 4694"/>
                <a:gd name="T43" fmla="*/ 1517 h 2901"/>
                <a:gd name="T44" fmla="*/ 3815 w 4694"/>
                <a:gd name="T45" fmla="*/ 1648 h 2901"/>
                <a:gd name="T46" fmla="*/ 3557 w 4694"/>
                <a:gd name="T47" fmla="*/ 1774 h 2901"/>
                <a:gd name="T48" fmla="*/ 3269 w 4694"/>
                <a:gd name="T49" fmla="*/ 1906 h 2901"/>
                <a:gd name="T50" fmla="*/ 2951 w 4694"/>
                <a:gd name="T51" fmla="*/ 2032 h 2901"/>
                <a:gd name="T52" fmla="*/ 2603 w 4694"/>
                <a:gd name="T53" fmla="*/ 2164 h 2901"/>
                <a:gd name="T54" fmla="*/ 2231 w 4694"/>
                <a:gd name="T55" fmla="*/ 2284 h 2901"/>
                <a:gd name="T56" fmla="*/ 1830 w 4694"/>
                <a:gd name="T57" fmla="*/ 2410 h 2901"/>
                <a:gd name="T58" fmla="*/ 1403 w 4694"/>
                <a:gd name="T59" fmla="*/ 2530 h 2901"/>
                <a:gd name="T60" fmla="*/ 486 w 4694"/>
                <a:gd name="T61" fmla="*/ 2757 h 2901"/>
                <a:gd name="T62" fmla="*/ 0 w 4694"/>
                <a:gd name="T63" fmla="*/ 2901 h 2901"/>
                <a:gd name="T64" fmla="*/ 972 w 4694"/>
                <a:gd name="T65" fmla="*/ 2674 h 2901"/>
                <a:gd name="T66" fmla="*/ 1643 w 4694"/>
                <a:gd name="T67" fmla="*/ 2494 h 2901"/>
                <a:gd name="T68" fmla="*/ 2064 w 4694"/>
                <a:gd name="T69" fmla="*/ 2374 h 2901"/>
                <a:gd name="T70" fmla="*/ 2459 w 4694"/>
                <a:gd name="T71" fmla="*/ 2248 h 2901"/>
                <a:gd name="T72" fmla="*/ 2825 w 4694"/>
                <a:gd name="T73" fmla="*/ 2116 h 2901"/>
                <a:gd name="T74" fmla="*/ 3161 w 4694"/>
                <a:gd name="T75" fmla="*/ 1984 h 2901"/>
                <a:gd name="T76" fmla="*/ 3473 w 4694"/>
                <a:gd name="T77" fmla="*/ 1858 h 2901"/>
                <a:gd name="T78" fmla="*/ 3749 w 4694"/>
                <a:gd name="T79" fmla="*/ 1720 h 2901"/>
                <a:gd name="T80" fmla="*/ 3995 w 4694"/>
                <a:gd name="T81" fmla="*/ 1589 h 2901"/>
                <a:gd name="T82" fmla="*/ 4204 w 4694"/>
                <a:gd name="T83" fmla="*/ 1457 h 2901"/>
                <a:gd name="T84" fmla="*/ 4385 w 4694"/>
                <a:gd name="T85" fmla="*/ 1325 h 2901"/>
                <a:gd name="T86" fmla="*/ 4522 w 4694"/>
                <a:gd name="T87" fmla="*/ 1193 h 2901"/>
                <a:gd name="T88" fmla="*/ 4625 w 4694"/>
                <a:gd name="T89" fmla="*/ 1061 h 2901"/>
                <a:gd name="T90" fmla="*/ 4685 w 4694"/>
                <a:gd name="T91" fmla="*/ 935 h 2901"/>
                <a:gd name="T92" fmla="*/ 4703 w 4694"/>
                <a:gd name="T93" fmla="*/ 869 h 290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>
                <a:gd name="T0" fmla="*/ 3773 w 3761"/>
                <a:gd name="T1" fmla="*/ 719 h 2356"/>
                <a:gd name="T2" fmla="*/ 3743 w 3761"/>
                <a:gd name="T3" fmla="*/ 599 h 2356"/>
                <a:gd name="T4" fmla="*/ 3665 w 3761"/>
                <a:gd name="T5" fmla="*/ 486 h 2356"/>
                <a:gd name="T6" fmla="*/ 3533 w 3761"/>
                <a:gd name="T7" fmla="*/ 378 h 2356"/>
                <a:gd name="T8" fmla="*/ 3359 w 3761"/>
                <a:gd name="T9" fmla="*/ 282 h 2356"/>
                <a:gd name="T10" fmla="*/ 3137 w 3761"/>
                <a:gd name="T11" fmla="*/ 192 h 2356"/>
                <a:gd name="T12" fmla="*/ 2873 w 3761"/>
                <a:gd name="T13" fmla="*/ 108 h 2356"/>
                <a:gd name="T14" fmla="*/ 2567 w 3761"/>
                <a:gd name="T15" fmla="*/ 36 h 2356"/>
                <a:gd name="T16" fmla="*/ 2237 w 3761"/>
                <a:gd name="T17" fmla="*/ 0 h 2356"/>
                <a:gd name="T18" fmla="*/ 2585 w 3761"/>
                <a:gd name="T19" fmla="*/ 72 h 2356"/>
                <a:gd name="T20" fmla="*/ 2885 w 3761"/>
                <a:gd name="T21" fmla="*/ 150 h 2356"/>
                <a:gd name="T22" fmla="*/ 3149 w 3761"/>
                <a:gd name="T23" fmla="*/ 234 h 2356"/>
                <a:gd name="T24" fmla="*/ 3359 w 3761"/>
                <a:gd name="T25" fmla="*/ 330 h 2356"/>
                <a:gd name="T26" fmla="*/ 3527 w 3761"/>
                <a:gd name="T27" fmla="*/ 432 h 2356"/>
                <a:gd name="T28" fmla="*/ 3635 w 3761"/>
                <a:gd name="T29" fmla="*/ 545 h 2356"/>
                <a:gd name="T30" fmla="*/ 3695 w 3761"/>
                <a:gd name="T31" fmla="*/ 665 h 2356"/>
                <a:gd name="T32" fmla="*/ 3701 w 3761"/>
                <a:gd name="T33" fmla="*/ 791 h 2356"/>
                <a:gd name="T34" fmla="*/ 3665 w 3761"/>
                <a:gd name="T35" fmla="*/ 887 h 2356"/>
                <a:gd name="T36" fmla="*/ 3604 w 3761"/>
                <a:gd name="T37" fmla="*/ 989 h 2356"/>
                <a:gd name="T38" fmla="*/ 3509 w 3761"/>
                <a:gd name="T39" fmla="*/ 1091 h 2356"/>
                <a:gd name="T40" fmla="*/ 3383 w 3761"/>
                <a:gd name="T41" fmla="*/ 1187 h 2356"/>
                <a:gd name="T42" fmla="*/ 3233 w 3761"/>
                <a:gd name="T43" fmla="*/ 1289 h 2356"/>
                <a:gd name="T44" fmla="*/ 3053 w 3761"/>
                <a:gd name="T45" fmla="*/ 1391 h 2356"/>
                <a:gd name="T46" fmla="*/ 2843 w 3761"/>
                <a:gd name="T47" fmla="*/ 1493 h 2356"/>
                <a:gd name="T48" fmla="*/ 2615 w 3761"/>
                <a:gd name="T49" fmla="*/ 1589 h 2356"/>
                <a:gd name="T50" fmla="*/ 2082 w 3761"/>
                <a:gd name="T51" fmla="*/ 1786 h 2356"/>
                <a:gd name="T52" fmla="*/ 1464 w 3761"/>
                <a:gd name="T53" fmla="*/ 1972 h 2356"/>
                <a:gd name="T54" fmla="*/ 767 w 3761"/>
                <a:gd name="T55" fmla="*/ 2158 h 2356"/>
                <a:gd name="T56" fmla="*/ 0 w 3761"/>
                <a:gd name="T57" fmla="*/ 2326 h 2356"/>
                <a:gd name="T58" fmla="*/ 402 w 3761"/>
                <a:gd name="T59" fmla="*/ 2272 h 2356"/>
                <a:gd name="T60" fmla="*/ 1146 w 3761"/>
                <a:gd name="T61" fmla="*/ 2092 h 2356"/>
                <a:gd name="T62" fmla="*/ 1818 w 3761"/>
                <a:gd name="T63" fmla="*/ 1900 h 2356"/>
                <a:gd name="T64" fmla="*/ 2400 w 3761"/>
                <a:gd name="T65" fmla="*/ 1702 h 2356"/>
                <a:gd name="T66" fmla="*/ 2657 w 3761"/>
                <a:gd name="T67" fmla="*/ 1607 h 2356"/>
                <a:gd name="T68" fmla="*/ 2891 w 3761"/>
                <a:gd name="T69" fmla="*/ 1505 h 2356"/>
                <a:gd name="T70" fmla="*/ 3101 w 3761"/>
                <a:gd name="T71" fmla="*/ 1403 h 2356"/>
                <a:gd name="T72" fmla="*/ 3287 w 3761"/>
                <a:gd name="T73" fmla="*/ 1301 h 2356"/>
                <a:gd name="T74" fmla="*/ 3443 w 3761"/>
                <a:gd name="T75" fmla="*/ 1193 h 2356"/>
                <a:gd name="T76" fmla="*/ 3569 w 3761"/>
                <a:gd name="T77" fmla="*/ 1091 h 2356"/>
                <a:gd name="T78" fmla="*/ 3665 w 3761"/>
                <a:gd name="T79" fmla="*/ 989 h 2356"/>
                <a:gd name="T80" fmla="*/ 3731 w 3761"/>
                <a:gd name="T81" fmla="*/ 887 h 2356"/>
                <a:gd name="T82" fmla="*/ 3767 w 3761"/>
                <a:gd name="T83" fmla="*/ 785 h 23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>
                <a:gd name="T0" fmla="*/ 2933 w 2924"/>
                <a:gd name="T1" fmla="*/ 647 h 1846"/>
                <a:gd name="T2" fmla="*/ 2885 w 2924"/>
                <a:gd name="T3" fmla="*/ 528 h 1846"/>
                <a:gd name="T4" fmla="*/ 2758 w 2924"/>
                <a:gd name="T5" fmla="*/ 414 h 1846"/>
                <a:gd name="T6" fmla="*/ 2567 w 2924"/>
                <a:gd name="T7" fmla="*/ 318 h 1846"/>
                <a:gd name="T8" fmla="*/ 2309 w 2924"/>
                <a:gd name="T9" fmla="*/ 228 h 1846"/>
                <a:gd name="T10" fmla="*/ 1991 w 2924"/>
                <a:gd name="T11" fmla="*/ 150 h 1846"/>
                <a:gd name="T12" fmla="*/ 1613 w 2924"/>
                <a:gd name="T13" fmla="*/ 78 h 1846"/>
                <a:gd name="T14" fmla="*/ 1182 w 2924"/>
                <a:gd name="T15" fmla="*/ 24 h 1846"/>
                <a:gd name="T16" fmla="*/ 696 w 2924"/>
                <a:gd name="T17" fmla="*/ 0 h 1846"/>
                <a:gd name="T18" fmla="*/ 1194 w 2924"/>
                <a:gd name="T19" fmla="*/ 48 h 1846"/>
                <a:gd name="T20" fmla="*/ 1631 w 2924"/>
                <a:gd name="T21" fmla="*/ 108 h 1846"/>
                <a:gd name="T22" fmla="*/ 2015 w 2924"/>
                <a:gd name="T23" fmla="*/ 180 h 1846"/>
                <a:gd name="T24" fmla="*/ 2333 w 2924"/>
                <a:gd name="T25" fmla="*/ 264 h 1846"/>
                <a:gd name="T26" fmla="*/ 2579 w 2924"/>
                <a:gd name="T27" fmla="*/ 360 h 1846"/>
                <a:gd name="T28" fmla="*/ 2758 w 2924"/>
                <a:gd name="T29" fmla="*/ 468 h 1846"/>
                <a:gd name="T30" fmla="*/ 2855 w 2924"/>
                <a:gd name="T31" fmla="*/ 587 h 1846"/>
                <a:gd name="T32" fmla="*/ 2873 w 2924"/>
                <a:gd name="T33" fmla="*/ 713 h 1846"/>
                <a:gd name="T34" fmla="*/ 2849 w 2924"/>
                <a:gd name="T35" fmla="*/ 785 h 1846"/>
                <a:gd name="T36" fmla="*/ 2801 w 2924"/>
                <a:gd name="T37" fmla="*/ 857 h 1846"/>
                <a:gd name="T38" fmla="*/ 2633 w 2924"/>
                <a:gd name="T39" fmla="*/ 1001 h 1846"/>
                <a:gd name="T40" fmla="*/ 2375 w 2924"/>
                <a:gd name="T41" fmla="*/ 1145 h 1846"/>
                <a:gd name="T42" fmla="*/ 2039 w 2924"/>
                <a:gd name="T43" fmla="*/ 1289 h 1846"/>
                <a:gd name="T44" fmla="*/ 1631 w 2924"/>
                <a:gd name="T45" fmla="*/ 1433 h 1846"/>
                <a:gd name="T46" fmla="*/ 1146 w 2924"/>
                <a:gd name="T47" fmla="*/ 1571 h 1846"/>
                <a:gd name="T48" fmla="*/ 606 w 2924"/>
                <a:gd name="T49" fmla="*/ 1702 h 1846"/>
                <a:gd name="T50" fmla="*/ 0 w 2924"/>
                <a:gd name="T51" fmla="*/ 1828 h 1846"/>
                <a:gd name="T52" fmla="*/ 312 w 2924"/>
                <a:gd name="T53" fmla="*/ 1780 h 1846"/>
                <a:gd name="T54" fmla="*/ 900 w 2924"/>
                <a:gd name="T55" fmla="*/ 1648 h 1846"/>
                <a:gd name="T56" fmla="*/ 1421 w 2924"/>
                <a:gd name="T57" fmla="*/ 1511 h 1846"/>
                <a:gd name="T58" fmla="*/ 1877 w 2924"/>
                <a:gd name="T59" fmla="*/ 1367 h 1846"/>
                <a:gd name="T60" fmla="*/ 2261 w 2924"/>
                <a:gd name="T61" fmla="*/ 1223 h 1846"/>
                <a:gd name="T62" fmla="*/ 2567 w 2924"/>
                <a:gd name="T63" fmla="*/ 1079 h 1846"/>
                <a:gd name="T64" fmla="*/ 2783 w 2924"/>
                <a:gd name="T65" fmla="*/ 929 h 1846"/>
                <a:gd name="T66" fmla="*/ 2885 w 2924"/>
                <a:gd name="T67" fmla="*/ 815 h 1846"/>
                <a:gd name="T68" fmla="*/ 2921 w 2924"/>
                <a:gd name="T69" fmla="*/ 743 h 1846"/>
                <a:gd name="T70" fmla="*/ 2933 w 2924"/>
                <a:gd name="T71" fmla="*/ 707 h 18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>
                <a:gd name="T0" fmla="*/ 1404 w 1488"/>
                <a:gd name="T1" fmla="*/ 204 h 204"/>
                <a:gd name="T2" fmla="*/ 0 w 1488"/>
                <a:gd name="T3" fmla="*/ 18 h 204"/>
                <a:gd name="T4" fmla="*/ 77 w 1488"/>
                <a:gd name="T5" fmla="*/ 0 h 204"/>
                <a:gd name="T6" fmla="*/ 1493 w 1488"/>
                <a:gd name="T7" fmla="*/ 186 h 204"/>
                <a:gd name="T8" fmla="*/ 1404 w 1488"/>
                <a:gd name="T9" fmla="*/ 204 h 204"/>
                <a:gd name="T10" fmla="*/ 1404 w 1488"/>
                <a:gd name="T11" fmla="*/ 204 h 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3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grpSp>
          <p:nvGrpSpPr>
            <p:cNvPr id="1044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045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>
                  <a:gd name="T0" fmla="*/ 47 w 47"/>
                  <a:gd name="T1" fmla="*/ 6 h 6"/>
                  <a:gd name="T2" fmla="*/ 0 w 47"/>
                  <a:gd name="T3" fmla="*/ 0 h 6"/>
                  <a:gd name="T4" fmla="*/ 0 w 47"/>
                  <a:gd name="T5" fmla="*/ 0 h 6"/>
                  <a:gd name="T6" fmla="*/ 47 w 47"/>
                  <a:gd name="T7" fmla="*/ 6 h 6"/>
                  <a:gd name="T8" fmla="*/ 47 w 47"/>
                  <a:gd name="T9" fmla="*/ 6 h 6"/>
                  <a:gd name="T10" fmla="*/ 47 w 47"/>
                  <a:gd name="T11" fmla="*/ 6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6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>
                  <a:gd name="T0" fmla="*/ 0 w 323"/>
                  <a:gd name="T1" fmla="*/ 24 h 162"/>
                  <a:gd name="T2" fmla="*/ 6 w 323"/>
                  <a:gd name="T3" fmla="*/ 24 h 162"/>
                  <a:gd name="T4" fmla="*/ 12 w 323"/>
                  <a:gd name="T5" fmla="*/ 18 h 162"/>
                  <a:gd name="T6" fmla="*/ 48 w 323"/>
                  <a:gd name="T7" fmla="*/ 6 h 162"/>
                  <a:gd name="T8" fmla="*/ 101 w 323"/>
                  <a:gd name="T9" fmla="*/ 0 h 162"/>
                  <a:gd name="T10" fmla="*/ 137 w 323"/>
                  <a:gd name="T11" fmla="*/ 6 h 162"/>
                  <a:gd name="T12" fmla="*/ 174 w 323"/>
                  <a:gd name="T13" fmla="*/ 18 h 162"/>
                  <a:gd name="T14" fmla="*/ 240 w 323"/>
                  <a:gd name="T15" fmla="*/ 54 h 162"/>
                  <a:gd name="T16" fmla="*/ 288 w 323"/>
                  <a:gd name="T17" fmla="*/ 90 h 162"/>
                  <a:gd name="T18" fmla="*/ 318 w 323"/>
                  <a:gd name="T19" fmla="*/ 114 h 162"/>
                  <a:gd name="T20" fmla="*/ 324 w 323"/>
                  <a:gd name="T21" fmla="*/ 126 h 162"/>
                  <a:gd name="T22" fmla="*/ 324 w 323"/>
                  <a:gd name="T23" fmla="*/ 126 h 162"/>
                  <a:gd name="T24" fmla="*/ 222 w 323"/>
                  <a:gd name="T25" fmla="*/ 162 h 162"/>
                  <a:gd name="T26" fmla="*/ 0 w 323"/>
                  <a:gd name="T27" fmla="*/ 24 h 162"/>
                  <a:gd name="T28" fmla="*/ 0 w 323"/>
                  <a:gd name="T29" fmla="*/ 24 h 16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>
                  <a:gd name="T0" fmla="*/ 1170 w 1250"/>
                  <a:gd name="T1" fmla="*/ 641 h 923"/>
                  <a:gd name="T2" fmla="*/ 1170 w 1250"/>
                  <a:gd name="T3" fmla="*/ 473 h 923"/>
                  <a:gd name="T4" fmla="*/ 1140 w 1250"/>
                  <a:gd name="T5" fmla="*/ 384 h 923"/>
                  <a:gd name="T6" fmla="*/ 1116 w 1250"/>
                  <a:gd name="T7" fmla="*/ 288 h 923"/>
                  <a:gd name="T8" fmla="*/ 1056 w 1250"/>
                  <a:gd name="T9" fmla="*/ 174 h 923"/>
                  <a:gd name="T10" fmla="*/ 984 w 1250"/>
                  <a:gd name="T11" fmla="*/ 96 h 923"/>
                  <a:gd name="T12" fmla="*/ 966 w 1250"/>
                  <a:gd name="T13" fmla="*/ 72 h 923"/>
                  <a:gd name="T14" fmla="*/ 894 w 1250"/>
                  <a:gd name="T15" fmla="*/ 18 h 923"/>
                  <a:gd name="T16" fmla="*/ 822 w 1250"/>
                  <a:gd name="T17" fmla="*/ 6 h 923"/>
                  <a:gd name="T18" fmla="*/ 714 w 1250"/>
                  <a:gd name="T19" fmla="*/ 24 h 923"/>
                  <a:gd name="T20" fmla="*/ 666 w 1250"/>
                  <a:gd name="T21" fmla="*/ 42 h 923"/>
                  <a:gd name="T22" fmla="*/ 570 w 1250"/>
                  <a:gd name="T23" fmla="*/ 120 h 923"/>
                  <a:gd name="T24" fmla="*/ 534 w 1250"/>
                  <a:gd name="T25" fmla="*/ 228 h 923"/>
                  <a:gd name="T26" fmla="*/ 511 w 1250"/>
                  <a:gd name="T27" fmla="*/ 348 h 923"/>
                  <a:gd name="T28" fmla="*/ 432 w 1250"/>
                  <a:gd name="T29" fmla="*/ 479 h 923"/>
                  <a:gd name="T30" fmla="*/ 414 w 1250"/>
                  <a:gd name="T31" fmla="*/ 539 h 923"/>
                  <a:gd name="T32" fmla="*/ 354 w 1250"/>
                  <a:gd name="T33" fmla="*/ 599 h 923"/>
                  <a:gd name="T34" fmla="*/ 306 w 1250"/>
                  <a:gd name="T35" fmla="*/ 629 h 923"/>
                  <a:gd name="T36" fmla="*/ 294 w 1250"/>
                  <a:gd name="T37" fmla="*/ 635 h 923"/>
                  <a:gd name="T38" fmla="*/ 258 w 1250"/>
                  <a:gd name="T39" fmla="*/ 677 h 923"/>
                  <a:gd name="T40" fmla="*/ 150 w 1250"/>
                  <a:gd name="T41" fmla="*/ 797 h 923"/>
                  <a:gd name="T42" fmla="*/ 54 w 1250"/>
                  <a:gd name="T43" fmla="*/ 839 h 923"/>
                  <a:gd name="T44" fmla="*/ 156 w 1250"/>
                  <a:gd name="T45" fmla="*/ 905 h 923"/>
                  <a:gd name="T46" fmla="*/ 241 w 1250"/>
                  <a:gd name="T47" fmla="*/ 869 h 923"/>
                  <a:gd name="T48" fmla="*/ 642 w 1250"/>
                  <a:gd name="T49" fmla="*/ 827 h 923"/>
                  <a:gd name="T50" fmla="*/ 702 w 1250"/>
                  <a:gd name="T51" fmla="*/ 725 h 923"/>
                  <a:gd name="T52" fmla="*/ 696 w 1250"/>
                  <a:gd name="T53" fmla="*/ 611 h 923"/>
                  <a:gd name="T54" fmla="*/ 780 w 1250"/>
                  <a:gd name="T55" fmla="*/ 551 h 923"/>
                  <a:gd name="T56" fmla="*/ 882 w 1250"/>
                  <a:gd name="T57" fmla="*/ 449 h 923"/>
                  <a:gd name="T58" fmla="*/ 912 w 1250"/>
                  <a:gd name="T59" fmla="*/ 414 h 923"/>
                  <a:gd name="T60" fmla="*/ 978 w 1250"/>
                  <a:gd name="T61" fmla="*/ 318 h 923"/>
                  <a:gd name="T62" fmla="*/ 1026 w 1250"/>
                  <a:gd name="T63" fmla="*/ 336 h 923"/>
                  <a:gd name="T64" fmla="*/ 1122 w 1250"/>
                  <a:gd name="T65" fmla="*/ 617 h 923"/>
                  <a:gd name="T66" fmla="*/ 1116 w 1250"/>
                  <a:gd name="T67" fmla="*/ 689 h 923"/>
                  <a:gd name="T68" fmla="*/ 1152 w 1250"/>
                  <a:gd name="T69" fmla="*/ 749 h 923"/>
                  <a:gd name="T70" fmla="*/ 1206 w 1250"/>
                  <a:gd name="T71" fmla="*/ 713 h 923"/>
                  <a:gd name="T72" fmla="*/ 1242 w 1250"/>
                  <a:gd name="T73" fmla="*/ 749 h 923"/>
                  <a:gd name="T74" fmla="*/ 1254 w 1250"/>
                  <a:gd name="T75" fmla="*/ 743 h 923"/>
                  <a:gd name="T76" fmla="*/ 696 w 1250"/>
                  <a:gd name="T77" fmla="*/ 264 h 923"/>
                  <a:gd name="T78" fmla="*/ 787 w 1250"/>
                  <a:gd name="T79" fmla="*/ 372 h 923"/>
                  <a:gd name="T80" fmla="*/ 768 w 1250"/>
                  <a:gd name="T81" fmla="*/ 443 h 923"/>
                  <a:gd name="T82" fmla="*/ 708 w 1250"/>
                  <a:gd name="T83" fmla="*/ 515 h 923"/>
                  <a:gd name="T84" fmla="*/ 660 w 1250"/>
                  <a:gd name="T85" fmla="*/ 569 h 923"/>
                  <a:gd name="T86" fmla="*/ 618 w 1250"/>
                  <a:gd name="T87" fmla="*/ 593 h 923"/>
                  <a:gd name="T88" fmla="*/ 576 w 1250"/>
                  <a:gd name="T89" fmla="*/ 617 h 923"/>
                  <a:gd name="T90" fmla="*/ 564 w 1250"/>
                  <a:gd name="T91" fmla="*/ 707 h 923"/>
                  <a:gd name="T92" fmla="*/ 354 w 1250"/>
                  <a:gd name="T93" fmla="*/ 755 h 923"/>
                  <a:gd name="T94" fmla="*/ 390 w 1250"/>
                  <a:gd name="T95" fmla="*/ 641 h 923"/>
                  <a:gd name="T96" fmla="*/ 426 w 1250"/>
                  <a:gd name="T97" fmla="*/ 647 h 923"/>
                  <a:gd name="T98" fmla="*/ 444 w 1250"/>
                  <a:gd name="T99" fmla="*/ 617 h 923"/>
                  <a:gd name="T100" fmla="*/ 570 w 1250"/>
                  <a:gd name="T101" fmla="*/ 515 h 923"/>
                  <a:gd name="T102" fmla="*/ 618 w 1250"/>
                  <a:gd name="T103" fmla="*/ 473 h 923"/>
                  <a:gd name="T104" fmla="*/ 642 w 1250"/>
                  <a:gd name="T105" fmla="*/ 396 h 923"/>
                  <a:gd name="T106" fmla="*/ 642 w 1250"/>
                  <a:gd name="T107" fmla="*/ 378 h 923"/>
                  <a:gd name="T108" fmla="*/ 666 w 1250"/>
                  <a:gd name="T109" fmla="*/ 270 h 923"/>
                  <a:gd name="T110" fmla="*/ 684 w 1250"/>
                  <a:gd name="T111" fmla="*/ 192 h 923"/>
                  <a:gd name="T112" fmla="*/ 696 w 1250"/>
                  <a:gd name="T113" fmla="*/ 264 h 923"/>
                  <a:gd name="T114" fmla="*/ 534 w 1250"/>
                  <a:gd name="T115" fmla="*/ 455 h 923"/>
                  <a:gd name="T116" fmla="*/ 636 w 1250"/>
                  <a:gd name="T117" fmla="*/ 803 h 92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8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>
                  <a:gd name="T0" fmla="*/ 12 w 47"/>
                  <a:gd name="T1" fmla="*/ 72 h 78"/>
                  <a:gd name="T2" fmla="*/ 18 w 47"/>
                  <a:gd name="T3" fmla="*/ 60 h 78"/>
                  <a:gd name="T4" fmla="*/ 24 w 47"/>
                  <a:gd name="T5" fmla="*/ 54 h 78"/>
                  <a:gd name="T6" fmla="*/ 47 w 47"/>
                  <a:gd name="T7" fmla="*/ 0 h 78"/>
                  <a:gd name="T8" fmla="*/ 0 w 47"/>
                  <a:gd name="T9" fmla="*/ 78 h 78"/>
                  <a:gd name="T10" fmla="*/ 12 w 47"/>
                  <a:gd name="T11" fmla="*/ 72 h 78"/>
                  <a:gd name="T12" fmla="*/ 12 w 47"/>
                  <a:gd name="T13" fmla="*/ 72 h 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9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>
                  <a:gd name="T0" fmla="*/ 29 w 149"/>
                  <a:gd name="T1" fmla="*/ 96 h 419"/>
                  <a:gd name="T2" fmla="*/ 41 w 149"/>
                  <a:gd name="T3" fmla="*/ 126 h 419"/>
                  <a:gd name="T4" fmla="*/ 29 w 149"/>
                  <a:gd name="T5" fmla="*/ 161 h 419"/>
                  <a:gd name="T6" fmla="*/ 47 w 149"/>
                  <a:gd name="T7" fmla="*/ 149 h 419"/>
                  <a:gd name="T8" fmla="*/ 53 w 149"/>
                  <a:gd name="T9" fmla="*/ 347 h 419"/>
                  <a:gd name="T10" fmla="*/ 65 w 149"/>
                  <a:gd name="T11" fmla="*/ 371 h 419"/>
                  <a:gd name="T12" fmla="*/ 65 w 149"/>
                  <a:gd name="T13" fmla="*/ 377 h 419"/>
                  <a:gd name="T14" fmla="*/ 65 w 149"/>
                  <a:gd name="T15" fmla="*/ 389 h 419"/>
                  <a:gd name="T16" fmla="*/ 77 w 149"/>
                  <a:gd name="T17" fmla="*/ 395 h 419"/>
                  <a:gd name="T18" fmla="*/ 101 w 149"/>
                  <a:gd name="T19" fmla="*/ 407 h 419"/>
                  <a:gd name="T20" fmla="*/ 125 w 149"/>
                  <a:gd name="T21" fmla="*/ 413 h 419"/>
                  <a:gd name="T22" fmla="*/ 149 w 149"/>
                  <a:gd name="T23" fmla="*/ 419 h 419"/>
                  <a:gd name="T24" fmla="*/ 125 w 149"/>
                  <a:gd name="T25" fmla="*/ 395 h 419"/>
                  <a:gd name="T26" fmla="*/ 77 w 149"/>
                  <a:gd name="T27" fmla="*/ 365 h 419"/>
                  <a:gd name="T28" fmla="*/ 77 w 149"/>
                  <a:gd name="T29" fmla="*/ 365 h 419"/>
                  <a:gd name="T30" fmla="*/ 77 w 149"/>
                  <a:gd name="T31" fmla="*/ 353 h 419"/>
                  <a:gd name="T32" fmla="*/ 83 w 149"/>
                  <a:gd name="T33" fmla="*/ 329 h 419"/>
                  <a:gd name="T34" fmla="*/ 83 w 149"/>
                  <a:gd name="T35" fmla="*/ 293 h 419"/>
                  <a:gd name="T36" fmla="*/ 83 w 149"/>
                  <a:gd name="T37" fmla="*/ 257 h 419"/>
                  <a:gd name="T38" fmla="*/ 83 w 149"/>
                  <a:gd name="T39" fmla="*/ 221 h 419"/>
                  <a:gd name="T40" fmla="*/ 77 w 149"/>
                  <a:gd name="T41" fmla="*/ 185 h 419"/>
                  <a:gd name="T42" fmla="*/ 65 w 149"/>
                  <a:gd name="T43" fmla="*/ 155 h 419"/>
                  <a:gd name="T44" fmla="*/ 59 w 149"/>
                  <a:gd name="T45" fmla="*/ 143 h 419"/>
                  <a:gd name="T46" fmla="*/ 53 w 149"/>
                  <a:gd name="T47" fmla="*/ 137 h 419"/>
                  <a:gd name="T48" fmla="*/ 53 w 149"/>
                  <a:gd name="T49" fmla="*/ 120 h 419"/>
                  <a:gd name="T50" fmla="*/ 53 w 149"/>
                  <a:gd name="T51" fmla="*/ 108 h 419"/>
                  <a:gd name="T52" fmla="*/ 47 w 149"/>
                  <a:gd name="T53" fmla="*/ 90 h 419"/>
                  <a:gd name="T54" fmla="*/ 35 w 149"/>
                  <a:gd name="T55" fmla="*/ 54 h 419"/>
                  <a:gd name="T56" fmla="*/ 23 w 149"/>
                  <a:gd name="T57" fmla="*/ 18 h 419"/>
                  <a:gd name="T58" fmla="*/ 17 w 149"/>
                  <a:gd name="T59" fmla="*/ 6 h 419"/>
                  <a:gd name="T60" fmla="*/ 17 w 149"/>
                  <a:gd name="T61" fmla="*/ 0 h 419"/>
                  <a:gd name="T62" fmla="*/ 0 w 149"/>
                  <a:gd name="T63" fmla="*/ 6 h 419"/>
                  <a:gd name="T64" fmla="*/ 6 w 149"/>
                  <a:gd name="T65" fmla="*/ 114 h 419"/>
                  <a:gd name="T66" fmla="*/ 29 w 149"/>
                  <a:gd name="T67" fmla="*/ 96 h 419"/>
                  <a:gd name="T68" fmla="*/ 29 w 149"/>
                  <a:gd name="T69" fmla="*/ 96 h 41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0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>
                  <a:gd name="T0" fmla="*/ 102 w 167"/>
                  <a:gd name="T1" fmla="*/ 18 h 138"/>
                  <a:gd name="T2" fmla="*/ 96 w 167"/>
                  <a:gd name="T3" fmla="*/ 12 h 138"/>
                  <a:gd name="T4" fmla="*/ 90 w 167"/>
                  <a:gd name="T5" fmla="*/ 0 h 138"/>
                  <a:gd name="T6" fmla="*/ 78 w 167"/>
                  <a:gd name="T7" fmla="*/ 0 h 138"/>
                  <a:gd name="T8" fmla="*/ 66 w 167"/>
                  <a:gd name="T9" fmla="*/ 0 h 138"/>
                  <a:gd name="T10" fmla="*/ 60 w 167"/>
                  <a:gd name="T11" fmla="*/ 0 h 138"/>
                  <a:gd name="T12" fmla="*/ 48 w 167"/>
                  <a:gd name="T13" fmla="*/ 6 h 138"/>
                  <a:gd name="T14" fmla="*/ 36 w 167"/>
                  <a:gd name="T15" fmla="*/ 12 h 138"/>
                  <a:gd name="T16" fmla="*/ 30 w 167"/>
                  <a:gd name="T17" fmla="*/ 12 h 138"/>
                  <a:gd name="T18" fmla="*/ 24 w 167"/>
                  <a:gd name="T19" fmla="*/ 24 h 138"/>
                  <a:gd name="T20" fmla="*/ 18 w 167"/>
                  <a:gd name="T21" fmla="*/ 42 h 138"/>
                  <a:gd name="T22" fmla="*/ 6 w 167"/>
                  <a:gd name="T23" fmla="*/ 66 h 138"/>
                  <a:gd name="T24" fmla="*/ 0 w 167"/>
                  <a:gd name="T25" fmla="*/ 72 h 138"/>
                  <a:gd name="T26" fmla="*/ 42 w 167"/>
                  <a:gd name="T27" fmla="*/ 30 h 138"/>
                  <a:gd name="T28" fmla="*/ 30 w 167"/>
                  <a:gd name="T29" fmla="*/ 66 h 138"/>
                  <a:gd name="T30" fmla="*/ 96 w 167"/>
                  <a:gd name="T31" fmla="*/ 36 h 138"/>
                  <a:gd name="T32" fmla="*/ 120 w 167"/>
                  <a:gd name="T33" fmla="*/ 78 h 138"/>
                  <a:gd name="T34" fmla="*/ 120 w 167"/>
                  <a:gd name="T35" fmla="*/ 54 h 138"/>
                  <a:gd name="T36" fmla="*/ 167 w 167"/>
                  <a:gd name="T37" fmla="*/ 138 h 138"/>
                  <a:gd name="T38" fmla="*/ 167 w 167"/>
                  <a:gd name="T39" fmla="*/ 120 h 138"/>
                  <a:gd name="T40" fmla="*/ 161 w 167"/>
                  <a:gd name="T41" fmla="*/ 102 h 138"/>
                  <a:gd name="T42" fmla="*/ 138 w 167"/>
                  <a:gd name="T43" fmla="*/ 60 h 138"/>
                  <a:gd name="T44" fmla="*/ 114 w 167"/>
                  <a:gd name="T45" fmla="*/ 30 h 138"/>
                  <a:gd name="T46" fmla="*/ 108 w 167"/>
                  <a:gd name="T47" fmla="*/ 24 h 138"/>
                  <a:gd name="T48" fmla="*/ 102 w 167"/>
                  <a:gd name="T49" fmla="*/ 18 h 138"/>
                  <a:gd name="T50" fmla="*/ 102 w 167"/>
                  <a:gd name="T51" fmla="*/ 18 h 1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1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>
                  <a:gd name="T0" fmla="*/ 0 w 113"/>
                  <a:gd name="T1" fmla="*/ 0 h 114"/>
                  <a:gd name="T2" fmla="*/ 6 w 113"/>
                  <a:gd name="T3" fmla="*/ 0 h 114"/>
                  <a:gd name="T4" fmla="*/ 24 w 113"/>
                  <a:gd name="T5" fmla="*/ 6 h 114"/>
                  <a:gd name="T6" fmla="*/ 48 w 113"/>
                  <a:gd name="T7" fmla="*/ 18 h 114"/>
                  <a:gd name="T8" fmla="*/ 71 w 113"/>
                  <a:gd name="T9" fmla="*/ 36 h 114"/>
                  <a:gd name="T10" fmla="*/ 83 w 113"/>
                  <a:gd name="T11" fmla="*/ 48 h 114"/>
                  <a:gd name="T12" fmla="*/ 95 w 113"/>
                  <a:gd name="T13" fmla="*/ 66 h 114"/>
                  <a:gd name="T14" fmla="*/ 107 w 113"/>
                  <a:gd name="T15" fmla="*/ 90 h 114"/>
                  <a:gd name="T16" fmla="*/ 113 w 113"/>
                  <a:gd name="T17" fmla="*/ 114 h 114"/>
                  <a:gd name="T18" fmla="*/ 83 w 113"/>
                  <a:gd name="T19" fmla="*/ 66 h 114"/>
                  <a:gd name="T20" fmla="*/ 60 w 113"/>
                  <a:gd name="T21" fmla="*/ 78 h 114"/>
                  <a:gd name="T22" fmla="*/ 71 w 113"/>
                  <a:gd name="T23" fmla="*/ 54 h 114"/>
                  <a:gd name="T24" fmla="*/ 12 w 113"/>
                  <a:gd name="T25" fmla="*/ 78 h 114"/>
                  <a:gd name="T26" fmla="*/ 60 w 113"/>
                  <a:gd name="T27" fmla="*/ 48 h 114"/>
                  <a:gd name="T28" fmla="*/ 60 w 113"/>
                  <a:gd name="T29" fmla="*/ 42 h 114"/>
                  <a:gd name="T30" fmla="*/ 54 w 113"/>
                  <a:gd name="T31" fmla="*/ 30 h 114"/>
                  <a:gd name="T32" fmla="*/ 36 w 113"/>
                  <a:gd name="T33" fmla="*/ 18 h 114"/>
                  <a:gd name="T34" fmla="*/ 0 w 113"/>
                  <a:gd name="T35" fmla="*/ 0 h 114"/>
                  <a:gd name="T36" fmla="*/ 0 w 113"/>
                  <a:gd name="T37" fmla="*/ 0 h 11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2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>
                  <a:gd name="T0" fmla="*/ 54 w 66"/>
                  <a:gd name="T1" fmla="*/ 0 h 60"/>
                  <a:gd name="T2" fmla="*/ 42 w 66"/>
                  <a:gd name="T3" fmla="*/ 18 h 60"/>
                  <a:gd name="T4" fmla="*/ 36 w 66"/>
                  <a:gd name="T5" fmla="*/ 6 h 60"/>
                  <a:gd name="T6" fmla="*/ 24 w 66"/>
                  <a:gd name="T7" fmla="*/ 30 h 60"/>
                  <a:gd name="T8" fmla="*/ 18 w 66"/>
                  <a:gd name="T9" fmla="*/ 36 h 60"/>
                  <a:gd name="T10" fmla="*/ 6 w 66"/>
                  <a:gd name="T11" fmla="*/ 48 h 60"/>
                  <a:gd name="T12" fmla="*/ 0 w 66"/>
                  <a:gd name="T13" fmla="*/ 60 h 60"/>
                  <a:gd name="T14" fmla="*/ 12 w 66"/>
                  <a:gd name="T15" fmla="*/ 54 h 60"/>
                  <a:gd name="T16" fmla="*/ 30 w 66"/>
                  <a:gd name="T17" fmla="*/ 36 h 60"/>
                  <a:gd name="T18" fmla="*/ 54 w 66"/>
                  <a:gd name="T19" fmla="*/ 18 h 60"/>
                  <a:gd name="T20" fmla="*/ 66 w 66"/>
                  <a:gd name="T21" fmla="*/ 6 h 60"/>
                  <a:gd name="T22" fmla="*/ 54 w 66"/>
                  <a:gd name="T23" fmla="*/ 0 h 60"/>
                  <a:gd name="T24" fmla="*/ 54 w 66"/>
                  <a:gd name="T25" fmla="*/ 0 h 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3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>
                  <a:gd name="T0" fmla="*/ 131 w 161"/>
                  <a:gd name="T1" fmla="*/ 53 h 179"/>
                  <a:gd name="T2" fmla="*/ 137 w 161"/>
                  <a:gd name="T3" fmla="*/ 53 h 179"/>
                  <a:gd name="T4" fmla="*/ 143 w 161"/>
                  <a:gd name="T5" fmla="*/ 41 h 179"/>
                  <a:gd name="T6" fmla="*/ 155 w 161"/>
                  <a:gd name="T7" fmla="*/ 35 h 179"/>
                  <a:gd name="T8" fmla="*/ 161 w 161"/>
                  <a:gd name="T9" fmla="*/ 24 h 179"/>
                  <a:gd name="T10" fmla="*/ 161 w 161"/>
                  <a:gd name="T11" fmla="*/ 12 h 179"/>
                  <a:gd name="T12" fmla="*/ 161 w 161"/>
                  <a:gd name="T13" fmla="*/ 0 h 179"/>
                  <a:gd name="T14" fmla="*/ 149 w 161"/>
                  <a:gd name="T15" fmla="*/ 24 h 179"/>
                  <a:gd name="T16" fmla="*/ 143 w 161"/>
                  <a:gd name="T17" fmla="*/ 35 h 179"/>
                  <a:gd name="T18" fmla="*/ 131 w 161"/>
                  <a:gd name="T19" fmla="*/ 35 h 179"/>
                  <a:gd name="T20" fmla="*/ 119 w 161"/>
                  <a:gd name="T21" fmla="*/ 41 h 179"/>
                  <a:gd name="T22" fmla="*/ 125 w 161"/>
                  <a:gd name="T23" fmla="*/ 53 h 179"/>
                  <a:gd name="T24" fmla="*/ 95 w 161"/>
                  <a:gd name="T25" fmla="*/ 95 h 179"/>
                  <a:gd name="T26" fmla="*/ 0 w 161"/>
                  <a:gd name="T27" fmla="*/ 137 h 179"/>
                  <a:gd name="T28" fmla="*/ 60 w 161"/>
                  <a:gd name="T29" fmla="*/ 119 h 179"/>
                  <a:gd name="T30" fmla="*/ 54 w 161"/>
                  <a:gd name="T31" fmla="*/ 125 h 179"/>
                  <a:gd name="T32" fmla="*/ 48 w 161"/>
                  <a:gd name="T33" fmla="*/ 131 h 179"/>
                  <a:gd name="T34" fmla="*/ 24 w 161"/>
                  <a:gd name="T35" fmla="*/ 155 h 179"/>
                  <a:gd name="T36" fmla="*/ 12 w 161"/>
                  <a:gd name="T37" fmla="*/ 167 h 179"/>
                  <a:gd name="T38" fmla="*/ 0 w 161"/>
                  <a:gd name="T39" fmla="*/ 173 h 179"/>
                  <a:gd name="T40" fmla="*/ 0 w 161"/>
                  <a:gd name="T41" fmla="*/ 179 h 179"/>
                  <a:gd name="T42" fmla="*/ 6 w 161"/>
                  <a:gd name="T43" fmla="*/ 173 h 179"/>
                  <a:gd name="T44" fmla="*/ 30 w 161"/>
                  <a:gd name="T45" fmla="*/ 155 h 179"/>
                  <a:gd name="T46" fmla="*/ 48 w 161"/>
                  <a:gd name="T47" fmla="*/ 143 h 179"/>
                  <a:gd name="T48" fmla="*/ 71 w 161"/>
                  <a:gd name="T49" fmla="*/ 125 h 179"/>
                  <a:gd name="T50" fmla="*/ 95 w 161"/>
                  <a:gd name="T51" fmla="*/ 107 h 179"/>
                  <a:gd name="T52" fmla="*/ 119 w 161"/>
                  <a:gd name="T53" fmla="*/ 77 h 179"/>
                  <a:gd name="T54" fmla="*/ 131 w 161"/>
                  <a:gd name="T55" fmla="*/ 59 h 179"/>
                  <a:gd name="T56" fmla="*/ 131 w 161"/>
                  <a:gd name="T57" fmla="*/ 53 h 179"/>
                  <a:gd name="T58" fmla="*/ 131 w 161"/>
                  <a:gd name="T59" fmla="*/ 53 h 17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4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>
                  <a:gd name="T0" fmla="*/ 24 w 72"/>
                  <a:gd name="T1" fmla="*/ 36 h 54"/>
                  <a:gd name="T2" fmla="*/ 49 w 72"/>
                  <a:gd name="T3" fmla="*/ 24 h 54"/>
                  <a:gd name="T4" fmla="*/ 61 w 72"/>
                  <a:gd name="T5" fmla="*/ 12 h 54"/>
                  <a:gd name="T6" fmla="*/ 67 w 72"/>
                  <a:gd name="T7" fmla="*/ 6 h 54"/>
                  <a:gd name="T8" fmla="*/ 73 w 72"/>
                  <a:gd name="T9" fmla="*/ 0 h 54"/>
                  <a:gd name="T10" fmla="*/ 43 w 72"/>
                  <a:gd name="T11" fmla="*/ 18 h 54"/>
                  <a:gd name="T12" fmla="*/ 30 w 72"/>
                  <a:gd name="T13" fmla="*/ 24 h 54"/>
                  <a:gd name="T14" fmla="*/ 24 w 72"/>
                  <a:gd name="T15" fmla="*/ 24 h 54"/>
                  <a:gd name="T16" fmla="*/ 18 w 72"/>
                  <a:gd name="T17" fmla="*/ 18 h 54"/>
                  <a:gd name="T18" fmla="*/ 12 w 72"/>
                  <a:gd name="T19" fmla="*/ 12 h 54"/>
                  <a:gd name="T20" fmla="*/ 0 w 72"/>
                  <a:gd name="T21" fmla="*/ 54 h 54"/>
                  <a:gd name="T22" fmla="*/ 12 w 72"/>
                  <a:gd name="T23" fmla="*/ 42 h 54"/>
                  <a:gd name="T24" fmla="*/ 24 w 72"/>
                  <a:gd name="T25" fmla="*/ 36 h 54"/>
                  <a:gd name="T26" fmla="*/ 24 w 72"/>
                  <a:gd name="T27" fmla="*/ 36 h 5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5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12 h 54"/>
                  <a:gd name="T4" fmla="*/ 0 w 12"/>
                  <a:gd name="T5" fmla="*/ 18 h 54"/>
                  <a:gd name="T6" fmla="*/ 6 w 12"/>
                  <a:gd name="T7" fmla="*/ 54 h 54"/>
                  <a:gd name="T8" fmla="*/ 12 w 12"/>
                  <a:gd name="T9" fmla="*/ 36 h 54"/>
                  <a:gd name="T10" fmla="*/ 12 w 12"/>
                  <a:gd name="T11" fmla="*/ 18 h 54"/>
                  <a:gd name="T12" fmla="*/ 12 w 12"/>
                  <a:gd name="T13" fmla="*/ 6 h 54"/>
                  <a:gd name="T14" fmla="*/ 12 w 12"/>
                  <a:gd name="T15" fmla="*/ 0 h 54"/>
                  <a:gd name="T16" fmla="*/ 12 w 12"/>
                  <a:gd name="T17" fmla="*/ 0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6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6 h 72"/>
                  <a:gd name="T6" fmla="*/ 48 w 48"/>
                  <a:gd name="T7" fmla="*/ 6 h 72"/>
                  <a:gd name="T8" fmla="*/ 6 w 48"/>
                  <a:gd name="T9" fmla="*/ 0 h 72"/>
                  <a:gd name="T10" fmla="*/ 42 w 48"/>
                  <a:gd name="T11" fmla="*/ 12 h 72"/>
                  <a:gd name="T12" fmla="*/ 42 w 48"/>
                  <a:gd name="T13" fmla="*/ 12 h 72"/>
                  <a:gd name="T14" fmla="*/ 0 w 48"/>
                  <a:gd name="T15" fmla="*/ 72 h 72"/>
                  <a:gd name="T16" fmla="*/ 18 w 48"/>
                  <a:gd name="T17" fmla="*/ 54 h 72"/>
                  <a:gd name="T18" fmla="*/ 18 w 48"/>
                  <a:gd name="T19" fmla="*/ 66 h 72"/>
                  <a:gd name="T20" fmla="*/ 48 w 48"/>
                  <a:gd name="T21" fmla="*/ 6 h 72"/>
                  <a:gd name="T22" fmla="*/ 48 w 48"/>
                  <a:gd name="T23" fmla="*/ 6 h 72"/>
                  <a:gd name="T24" fmla="*/ 48 w 48"/>
                  <a:gd name="T25" fmla="*/ 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7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>
                  <a:gd name="T0" fmla="*/ 288 w 287"/>
                  <a:gd name="T1" fmla="*/ 0 h 84"/>
                  <a:gd name="T2" fmla="*/ 0 w 287"/>
                  <a:gd name="T3" fmla="*/ 84 h 84"/>
                  <a:gd name="T4" fmla="*/ 169 w 287"/>
                  <a:gd name="T5" fmla="*/ 36 h 84"/>
                  <a:gd name="T6" fmla="*/ 114 w 287"/>
                  <a:gd name="T7" fmla="*/ 60 h 84"/>
                  <a:gd name="T8" fmla="*/ 277 w 287"/>
                  <a:gd name="T9" fmla="*/ 18 h 84"/>
                  <a:gd name="T10" fmla="*/ 288 w 287"/>
                  <a:gd name="T11" fmla="*/ 0 h 84"/>
                  <a:gd name="T12" fmla="*/ 288 w 287"/>
                  <a:gd name="T13" fmla="*/ 0 h 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8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>
                  <a:gd name="T0" fmla="*/ 6 w 66"/>
                  <a:gd name="T1" fmla="*/ 0 h 108"/>
                  <a:gd name="T2" fmla="*/ 66 w 66"/>
                  <a:gd name="T3" fmla="*/ 6 h 108"/>
                  <a:gd name="T4" fmla="*/ 0 w 66"/>
                  <a:gd name="T5" fmla="*/ 84 h 108"/>
                  <a:gd name="T6" fmla="*/ 54 w 66"/>
                  <a:gd name="T7" fmla="*/ 24 h 108"/>
                  <a:gd name="T8" fmla="*/ 6 w 66"/>
                  <a:gd name="T9" fmla="*/ 108 h 108"/>
                  <a:gd name="T10" fmla="*/ 66 w 66"/>
                  <a:gd name="T11" fmla="*/ 6 h 108"/>
                  <a:gd name="T12" fmla="*/ 6 w 66"/>
                  <a:gd name="T13" fmla="*/ 0 h 108"/>
                  <a:gd name="T14" fmla="*/ 6 w 66"/>
                  <a:gd name="T15" fmla="*/ 0 h 1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9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>
                  <a:gd name="T0" fmla="*/ 36 w 77"/>
                  <a:gd name="T1" fmla="*/ 0 h 42"/>
                  <a:gd name="T2" fmla="*/ 42 w 77"/>
                  <a:gd name="T3" fmla="*/ 0 h 42"/>
                  <a:gd name="T4" fmla="*/ 60 w 77"/>
                  <a:gd name="T5" fmla="*/ 6 h 42"/>
                  <a:gd name="T6" fmla="*/ 48 w 77"/>
                  <a:gd name="T7" fmla="*/ 6 h 42"/>
                  <a:gd name="T8" fmla="*/ 42 w 77"/>
                  <a:gd name="T9" fmla="*/ 6 h 42"/>
                  <a:gd name="T10" fmla="*/ 60 w 77"/>
                  <a:gd name="T11" fmla="*/ 6 h 42"/>
                  <a:gd name="T12" fmla="*/ 0 w 77"/>
                  <a:gd name="T13" fmla="*/ 24 h 42"/>
                  <a:gd name="T14" fmla="*/ 71 w 77"/>
                  <a:gd name="T15" fmla="*/ 6 h 42"/>
                  <a:gd name="T16" fmla="*/ 66 w 77"/>
                  <a:gd name="T17" fmla="*/ 42 h 42"/>
                  <a:gd name="T18" fmla="*/ 77 w 77"/>
                  <a:gd name="T19" fmla="*/ 6 h 42"/>
                  <a:gd name="T20" fmla="*/ 36 w 77"/>
                  <a:gd name="T21" fmla="*/ 0 h 42"/>
                  <a:gd name="T22" fmla="*/ 36 w 77"/>
                  <a:gd name="T23" fmla="*/ 0 h 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0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>
                  <a:gd name="T0" fmla="*/ 66 w 66"/>
                  <a:gd name="T1" fmla="*/ 6 h 30"/>
                  <a:gd name="T2" fmla="*/ 0 w 66"/>
                  <a:gd name="T3" fmla="*/ 0 h 30"/>
                  <a:gd name="T4" fmla="*/ 54 w 66"/>
                  <a:gd name="T5" fmla="*/ 6 h 30"/>
                  <a:gd name="T6" fmla="*/ 18 w 66"/>
                  <a:gd name="T7" fmla="*/ 18 h 30"/>
                  <a:gd name="T8" fmla="*/ 60 w 66"/>
                  <a:gd name="T9" fmla="*/ 12 h 30"/>
                  <a:gd name="T10" fmla="*/ 60 w 66"/>
                  <a:gd name="T11" fmla="*/ 30 h 30"/>
                  <a:gd name="T12" fmla="*/ 60 w 66"/>
                  <a:gd name="T13" fmla="*/ 30 h 30"/>
                  <a:gd name="T14" fmla="*/ 66 w 66"/>
                  <a:gd name="T15" fmla="*/ 6 h 30"/>
                  <a:gd name="T16" fmla="*/ 66 w 66"/>
                  <a:gd name="T17" fmla="*/ 6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1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>
                  <a:gd name="T0" fmla="*/ 0 w 18"/>
                  <a:gd name="T1" fmla="*/ 24 h 60"/>
                  <a:gd name="T2" fmla="*/ 12 w 18"/>
                  <a:gd name="T3" fmla="*/ 24 h 60"/>
                  <a:gd name="T4" fmla="*/ 12 w 18"/>
                  <a:gd name="T5" fmla="*/ 60 h 60"/>
                  <a:gd name="T6" fmla="*/ 18 w 18"/>
                  <a:gd name="T7" fmla="*/ 18 h 60"/>
                  <a:gd name="T8" fmla="*/ 18 w 18"/>
                  <a:gd name="T9" fmla="*/ 18 h 60"/>
                  <a:gd name="T10" fmla="*/ 18 w 18"/>
                  <a:gd name="T11" fmla="*/ 0 h 60"/>
                  <a:gd name="T12" fmla="*/ 12 w 18"/>
                  <a:gd name="T13" fmla="*/ 18 h 60"/>
                  <a:gd name="T14" fmla="*/ 0 w 18"/>
                  <a:gd name="T15" fmla="*/ 24 h 60"/>
                  <a:gd name="T16" fmla="*/ 0 w 18"/>
                  <a:gd name="T17" fmla="*/ 24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2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12 h 18"/>
                  <a:gd name="T6" fmla="*/ 6 w 6"/>
                  <a:gd name="T7" fmla="*/ 0 h 18"/>
                  <a:gd name="T8" fmla="*/ 6 w 6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3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>
                  <a:gd name="T0" fmla="*/ 24 w 30"/>
                  <a:gd name="T1" fmla="*/ 6 h 78"/>
                  <a:gd name="T2" fmla="*/ 18 w 30"/>
                  <a:gd name="T3" fmla="*/ 24 h 78"/>
                  <a:gd name="T4" fmla="*/ 0 w 30"/>
                  <a:gd name="T5" fmla="*/ 18 h 78"/>
                  <a:gd name="T6" fmla="*/ 12 w 30"/>
                  <a:gd name="T7" fmla="*/ 30 h 78"/>
                  <a:gd name="T8" fmla="*/ 6 w 30"/>
                  <a:gd name="T9" fmla="*/ 42 h 78"/>
                  <a:gd name="T10" fmla="*/ 18 w 30"/>
                  <a:gd name="T11" fmla="*/ 78 h 78"/>
                  <a:gd name="T12" fmla="*/ 18 w 30"/>
                  <a:gd name="T13" fmla="*/ 24 h 78"/>
                  <a:gd name="T14" fmla="*/ 24 w 30"/>
                  <a:gd name="T15" fmla="*/ 12 h 78"/>
                  <a:gd name="T16" fmla="*/ 30 w 30"/>
                  <a:gd name="T17" fmla="*/ 6 h 78"/>
                  <a:gd name="T18" fmla="*/ 30 w 30"/>
                  <a:gd name="T19" fmla="*/ 6 h 78"/>
                  <a:gd name="T20" fmla="*/ 12 w 30"/>
                  <a:gd name="T21" fmla="*/ 0 h 78"/>
                  <a:gd name="T22" fmla="*/ 24 w 30"/>
                  <a:gd name="T23" fmla="*/ 6 h 78"/>
                  <a:gd name="T24" fmla="*/ 24 w 30"/>
                  <a:gd name="T25" fmla="*/ 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4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>
                  <a:gd name="T0" fmla="*/ 6 w 24"/>
                  <a:gd name="T1" fmla="*/ 0 h 24"/>
                  <a:gd name="T2" fmla="*/ 0 w 24"/>
                  <a:gd name="T3" fmla="*/ 0 h 24"/>
                  <a:gd name="T4" fmla="*/ 6 w 24"/>
                  <a:gd name="T5" fmla="*/ 0 h 24"/>
                  <a:gd name="T6" fmla="*/ 12 w 24"/>
                  <a:gd name="T7" fmla="*/ 6 h 24"/>
                  <a:gd name="T8" fmla="*/ 24 w 24"/>
                  <a:gd name="T9" fmla="*/ 24 h 24"/>
                  <a:gd name="T10" fmla="*/ 24 w 24"/>
                  <a:gd name="T11" fmla="*/ 18 h 24"/>
                  <a:gd name="T12" fmla="*/ 18 w 24"/>
                  <a:gd name="T13" fmla="*/ 6 h 24"/>
                  <a:gd name="T14" fmla="*/ 12 w 24"/>
                  <a:gd name="T15" fmla="*/ 0 h 24"/>
                  <a:gd name="T16" fmla="*/ 6 w 24"/>
                  <a:gd name="T17" fmla="*/ 0 h 24"/>
                  <a:gd name="T18" fmla="*/ 6 w 24"/>
                  <a:gd name="T19" fmla="*/ 0 h 24"/>
                  <a:gd name="T20" fmla="*/ 6 w 24"/>
                  <a:gd name="T21" fmla="*/ 0 h 2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5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>
                  <a:gd name="T0" fmla="*/ 215 w 215"/>
                  <a:gd name="T1" fmla="*/ 0 h 216"/>
                  <a:gd name="T2" fmla="*/ 147 w 215"/>
                  <a:gd name="T3" fmla="*/ 36 h 216"/>
                  <a:gd name="T4" fmla="*/ 132 w 215"/>
                  <a:gd name="T5" fmla="*/ 49 h 216"/>
                  <a:gd name="T6" fmla="*/ 104 w 215"/>
                  <a:gd name="T7" fmla="*/ 79 h 216"/>
                  <a:gd name="T8" fmla="*/ 87 w 215"/>
                  <a:gd name="T9" fmla="*/ 114 h 216"/>
                  <a:gd name="T10" fmla="*/ 48 w 215"/>
                  <a:gd name="T11" fmla="*/ 156 h 216"/>
                  <a:gd name="T12" fmla="*/ 42 w 215"/>
                  <a:gd name="T13" fmla="*/ 166 h 216"/>
                  <a:gd name="T14" fmla="*/ 29 w 215"/>
                  <a:gd name="T15" fmla="*/ 177 h 216"/>
                  <a:gd name="T16" fmla="*/ 0 w 215"/>
                  <a:gd name="T17" fmla="*/ 208 h 216"/>
                  <a:gd name="T18" fmla="*/ 48 w 215"/>
                  <a:gd name="T19" fmla="*/ 216 h 216"/>
                  <a:gd name="T20" fmla="*/ 215 w 215"/>
                  <a:gd name="T21" fmla="*/ 0 h 21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6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>
                  <a:gd name="T0" fmla="*/ 212 w 212"/>
                  <a:gd name="T1" fmla="*/ 0 h 179"/>
                  <a:gd name="T2" fmla="*/ 144 w 212"/>
                  <a:gd name="T3" fmla="*/ 36 h 179"/>
                  <a:gd name="T4" fmla="*/ 0 w 212"/>
                  <a:gd name="T5" fmla="*/ 179 h 179"/>
                  <a:gd name="T6" fmla="*/ 177 w 212"/>
                  <a:gd name="T7" fmla="*/ 85 h 179"/>
                  <a:gd name="T8" fmla="*/ 212 w 212"/>
                  <a:gd name="T9" fmla="*/ 0 h 1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7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>
                  <a:gd name="T0" fmla="*/ 0 w 64"/>
                  <a:gd name="T1" fmla="*/ 22 h 79"/>
                  <a:gd name="T2" fmla="*/ 64 w 64"/>
                  <a:gd name="T3" fmla="*/ 79 h 79"/>
                  <a:gd name="T4" fmla="*/ 60 w 64"/>
                  <a:gd name="T5" fmla="*/ 0 h 79"/>
                  <a:gd name="T6" fmla="*/ 0 w 64"/>
                  <a:gd name="T7" fmla="*/ 22 h 7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8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>
                  <a:gd name="T0" fmla="*/ 0 w 137"/>
                  <a:gd name="T1" fmla="*/ 0 h 207"/>
                  <a:gd name="T2" fmla="*/ 17 w 137"/>
                  <a:gd name="T3" fmla="*/ 87 h 207"/>
                  <a:gd name="T4" fmla="*/ 69 w 137"/>
                  <a:gd name="T5" fmla="*/ 154 h 207"/>
                  <a:gd name="T6" fmla="*/ 137 w 137"/>
                  <a:gd name="T7" fmla="*/ 207 h 207"/>
                  <a:gd name="T8" fmla="*/ 0 w 137"/>
                  <a:gd name="T9" fmla="*/ 0 h 2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9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>
                  <a:gd name="T0" fmla="*/ 0 w 65"/>
                  <a:gd name="T1" fmla="*/ 222 h 222"/>
                  <a:gd name="T2" fmla="*/ 40 w 65"/>
                  <a:gd name="T3" fmla="*/ 142 h 222"/>
                  <a:gd name="T4" fmla="*/ 65 w 65"/>
                  <a:gd name="T5" fmla="*/ 72 h 222"/>
                  <a:gd name="T6" fmla="*/ 7 w 65"/>
                  <a:gd name="T7" fmla="*/ 0 h 222"/>
                  <a:gd name="T8" fmla="*/ 0 w 65"/>
                  <a:gd name="T9" fmla="*/ 222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4137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8750"/>
            <a:ext cx="8229600" cy="1258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4138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139" name="Rectangle 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140" name="Rectangle 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141" name="Rectangle 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86031B2E-922F-4CC5-8783-1711ED53D64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38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transition advTm="10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3"/>
        </a:buBlip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3"/>
        </a:buBlip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3"/>
        </a:buBlip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6"/>
          <p:cNvGrpSpPr>
            <a:grpSpLocks/>
          </p:cNvGrpSpPr>
          <p:nvPr/>
        </p:nvGrpSpPr>
        <p:grpSpPr bwMode="auto">
          <a:xfrm>
            <a:off x="0" y="0"/>
            <a:ext cx="9151938" cy="6858000"/>
            <a:chOff x="0" y="0"/>
            <a:chExt cx="9152467" cy="6858000"/>
          </a:xfrm>
        </p:grpSpPr>
        <p:pic>
          <p:nvPicPr>
            <p:cNvPr id="2056" name="Picture 7" descr="SD-PanelContent.png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2060" name="Picture 9" descr="HDRibbonContent-UniformTrim.png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128434"/>
              <a:ext cx="685800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1" name="Picture 10" descr="HDRibbonContent-UniformTrim.png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66667" y="3128434"/>
              <a:ext cx="685800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51" name="Title Placeholder 1"/>
          <p:cNvSpPr>
            <a:spLocks noGrp="1"/>
          </p:cNvSpPr>
          <p:nvPr>
            <p:ph type="title"/>
          </p:nvPr>
        </p:nvSpPr>
        <p:spPr bwMode="auto">
          <a:xfrm>
            <a:off x="1176338" y="915988"/>
            <a:ext cx="6799262" cy="130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заголовка</a:t>
            </a:r>
            <a:endParaRPr lang="en-US" altLang="en-US"/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76338" y="2490788"/>
            <a:ext cx="6799262" cy="344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350" y="5961063"/>
            <a:ext cx="114935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338" y="5961063"/>
            <a:ext cx="51054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313" y="5961063"/>
            <a:ext cx="39528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000" b="0" i="0" smtClean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197B7D3A-64A8-4E06-A0BF-D4F3603A15F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07" r:id="rId7"/>
    <p:sldLayoutId id="2147483845" r:id="rId8"/>
    <p:sldLayoutId id="2147483808" r:id="rId9"/>
    <p:sldLayoutId id="2147483809" r:id="rId10"/>
    <p:sldLayoutId id="2147483846" r:id="rId11"/>
    <p:sldLayoutId id="2147483847" r:id="rId12"/>
    <p:sldLayoutId id="2147483810" r:id="rId13"/>
    <p:sldLayoutId id="2147483848" r:id="rId14"/>
    <p:sldLayoutId id="2147483849" r:id="rId15"/>
    <p:sldLayoutId id="2147483850" r:id="rId16"/>
    <p:sldLayoutId id="2147483851" r:id="rId17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000" kern="1200">
          <a:ln w="3175" cmpd="sng">
            <a:noFill/>
          </a:ln>
          <a:solidFill>
            <a:srgbClr val="262626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Garamond" panose="02020404030301010803" pitchFamily="18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Garamond" panose="02020404030301010803" pitchFamily="18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Garamond" panose="02020404030301010803" pitchFamily="18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Garamond" panose="02020404030301010803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2400" kern="1200">
          <a:solidFill>
            <a:srgbClr val="262626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2000" kern="1200">
          <a:solidFill>
            <a:srgbClr val="262626"/>
          </a:solidFill>
          <a:latin typeface="+mn-lt"/>
          <a:ea typeface="+mn-ea"/>
          <a:cs typeface="+mn-cs"/>
        </a:defRPr>
      </a:lvl2pPr>
      <a:lvl3pPr marL="1200150" indent="-28575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3pPr>
      <a:lvl4pPr marL="1543050" indent="-17145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2000250" indent="-17145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1400"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3094" name="Freeform 11"/>
            <p:cNvSpPr>
              <a:spLocks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T0" fmla="*/ 22 w 22"/>
                <a:gd name="T1" fmla="*/ 136 h 136"/>
                <a:gd name="T2" fmla="*/ 17 w 22"/>
                <a:gd name="T3" fmla="*/ 80 h 136"/>
                <a:gd name="T4" fmla="*/ 0 w 22"/>
                <a:gd name="T5" fmla="*/ 0 h 136"/>
                <a:gd name="T6" fmla="*/ 0 w 22"/>
                <a:gd name="T7" fmla="*/ 35 h 136"/>
                <a:gd name="T8" fmla="*/ 20 w 22"/>
                <a:gd name="T9" fmla="*/ 124 h 136"/>
                <a:gd name="T10" fmla="*/ 22 w 22"/>
                <a:gd name="T11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5" name="Freeform 12"/>
            <p:cNvSpPr>
              <a:spLocks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T0" fmla="*/ 86 w 140"/>
                <a:gd name="T1" fmla="*/ 350 h 504"/>
                <a:gd name="T2" fmla="*/ 139 w 140"/>
                <a:gd name="T3" fmla="*/ 504 h 504"/>
                <a:gd name="T4" fmla="*/ 140 w 140"/>
                <a:gd name="T5" fmla="*/ 478 h 504"/>
                <a:gd name="T6" fmla="*/ 95 w 140"/>
                <a:gd name="T7" fmla="*/ 347 h 504"/>
                <a:gd name="T8" fmla="*/ 0 w 140"/>
                <a:gd name="T9" fmla="*/ 0 h 504"/>
                <a:gd name="T10" fmla="*/ 6 w 140"/>
                <a:gd name="T11" fmla="*/ 61 h 504"/>
                <a:gd name="T12" fmla="*/ 86 w 140"/>
                <a:gd name="T13" fmla="*/ 350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Freeform 13"/>
            <p:cNvSpPr>
              <a:spLocks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T0" fmla="*/ 8 w 132"/>
                <a:gd name="T1" fmla="*/ 22 h 308"/>
                <a:gd name="T2" fmla="*/ 0 w 132"/>
                <a:gd name="T3" fmla="*/ 0 h 308"/>
                <a:gd name="T4" fmla="*/ 0 w 132"/>
                <a:gd name="T5" fmla="*/ 29 h 308"/>
                <a:gd name="T6" fmla="*/ 68 w 132"/>
                <a:gd name="T7" fmla="*/ 194 h 308"/>
                <a:gd name="T8" fmla="*/ 123 w 132"/>
                <a:gd name="T9" fmla="*/ 308 h 308"/>
                <a:gd name="T10" fmla="*/ 132 w 132"/>
                <a:gd name="T11" fmla="*/ 308 h 308"/>
                <a:gd name="T12" fmla="*/ 77 w 132"/>
                <a:gd name="T13" fmla="*/ 190 h 308"/>
                <a:gd name="T14" fmla="*/ 8 w 132"/>
                <a:gd name="T15" fmla="*/ 22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Freeform 14"/>
            <p:cNvSpPr>
              <a:spLocks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T0" fmla="*/ 28 w 37"/>
                <a:gd name="T1" fmla="*/ 79 h 79"/>
                <a:gd name="T2" fmla="*/ 37 w 37"/>
                <a:gd name="T3" fmla="*/ 79 h 79"/>
                <a:gd name="T4" fmla="*/ 0 w 37"/>
                <a:gd name="T5" fmla="*/ 0 h 79"/>
                <a:gd name="T6" fmla="*/ 28 w 37"/>
                <a:gd name="T7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Freeform 15"/>
            <p:cNvSpPr>
              <a:spLocks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T0" fmla="*/ 162 w 178"/>
                <a:gd name="T1" fmla="*/ 660 h 722"/>
                <a:gd name="T2" fmla="*/ 116 w 178"/>
                <a:gd name="T3" fmla="*/ 534 h 722"/>
                <a:gd name="T4" fmla="*/ 40 w 178"/>
                <a:gd name="T5" fmla="*/ 236 h 722"/>
                <a:gd name="T6" fmla="*/ 12 w 178"/>
                <a:gd name="T7" fmla="*/ 51 h 722"/>
                <a:gd name="T8" fmla="*/ 0 w 178"/>
                <a:gd name="T9" fmla="*/ 0 h 722"/>
                <a:gd name="T10" fmla="*/ 33 w 178"/>
                <a:gd name="T11" fmla="*/ 237 h 722"/>
                <a:gd name="T12" fmla="*/ 107 w 178"/>
                <a:gd name="T13" fmla="*/ 537 h 722"/>
                <a:gd name="T14" fmla="*/ 160 w 178"/>
                <a:gd name="T15" fmla="*/ 681 h 722"/>
                <a:gd name="T16" fmla="*/ 178 w 178"/>
                <a:gd name="T17" fmla="*/ 722 h 722"/>
                <a:gd name="T18" fmla="*/ 174 w 178"/>
                <a:gd name="T19" fmla="*/ 708 h 722"/>
                <a:gd name="T20" fmla="*/ 162 w 178"/>
                <a:gd name="T21" fmla="*/ 660 h 7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9" name="Freeform 16"/>
            <p:cNvSpPr>
              <a:spLocks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T0" fmla="*/ 11 w 23"/>
                <a:gd name="T1" fmla="*/ 577 h 635"/>
                <a:gd name="T2" fmla="*/ 12 w 23"/>
                <a:gd name="T3" fmla="*/ 589 h 635"/>
                <a:gd name="T4" fmla="*/ 22 w 23"/>
                <a:gd name="T5" fmla="*/ 632 h 635"/>
                <a:gd name="T6" fmla="*/ 23 w 23"/>
                <a:gd name="T7" fmla="*/ 635 h 635"/>
                <a:gd name="T8" fmla="*/ 17 w 23"/>
                <a:gd name="T9" fmla="*/ 576 h 635"/>
                <a:gd name="T10" fmla="*/ 5 w 23"/>
                <a:gd name="T11" fmla="*/ 269 h 635"/>
                <a:gd name="T12" fmla="*/ 15 w 23"/>
                <a:gd name="T13" fmla="*/ 0 h 635"/>
                <a:gd name="T14" fmla="*/ 12 w 23"/>
                <a:gd name="T15" fmla="*/ 0 h 635"/>
                <a:gd name="T16" fmla="*/ 1 w 23"/>
                <a:gd name="T17" fmla="*/ 269 h 635"/>
                <a:gd name="T18" fmla="*/ 11 w 23"/>
                <a:gd name="T19" fmla="*/ 577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0" name="Freeform 17"/>
            <p:cNvSpPr>
              <a:spLocks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T0" fmla="*/ 0 w 17"/>
                <a:gd name="T1" fmla="*/ 0 h 107"/>
                <a:gd name="T2" fmla="*/ 5 w 17"/>
                <a:gd name="T3" fmla="*/ 56 h 107"/>
                <a:gd name="T4" fmla="*/ 17 w 17"/>
                <a:gd name="T5" fmla="*/ 107 h 107"/>
                <a:gd name="T6" fmla="*/ 11 w 17"/>
                <a:gd name="T7" fmla="*/ 46 h 107"/>
                <a:gd name="T8" fmla="*/ 10 w 17"/>
                <a:gd name="T9" fmla="*/ 43 h 107"/>
                <a:gd name="T10" fmla="*/ 0 w 17"/>
                <a:gd name="T1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1" name="Freeform 18"/>
            <p:cNvSpPr>
              <a:spLocks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T0" fmla="*/ 0 w 41"/>
                <a:gd name="T1" fmla="*/ 0 h 222"/>
                <a:gd name="T2" fmla="*/ 5 w 41"/>
                <a:gd name="T3" fmla="*/ 93 h 222"/>
                <a:gd name="T4" fmla="*/ 17 w 41"/>
                <a:gd name="T5" fmla="*/ 166 h 222"/>
                <a:gd name="T6" fmla="*/ 24 w 41"/>
                <a:gd name="T7" fmla="*/ 184 h 222"/>
                <a:gd name="T8" fmla="*/ 41 w 41"/>
                <a:gd name="T9" fmla="*/ 222 h 222"/>
                <a:gd name="T10" fmla="*/ 38 w 41"/>
                <a:gd name="T11" fmla="*/ 212 h 222"/>
                <a:gd name="T12" fmla="*/ 13 w 41"/>
                <a:gd name="T13" fmla="*/ 92 h 222"/>
                <a:gd name="T14" fmla="*/ 8 w 41"/>
                <a:gd name="T15" fmla="*/ 22 h 222"/>
                <a:gd name="T16" fmla="*/ 7 w 41"/>
                <a:gd name="T17" fmla="*/ 18 h 222"/>
                <a:gd name="T18" fmla="*/ 0 w 41"/>
                <a:gd name="T19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2" name="Freeform 19"/>
            <p:cNvSpPr>
              <a:spLocks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T0" fmla="*/ 7 w 450"/>
                <a:gd name="T1" fmla="*/ 854 h 878"/>
                <a:gd name="T2" fmla="*/ 50 w 450"/>
                <a:gd name="T3" fmla="*/ 613 h 878"/>
                <a:gd name="T4" fmla="*/ 149 w 450"/>
                <a:gd name="T5" fmla="*/ 388 h 878"/>
                <a:gd name="T6" fmla="*/ 285 w 450"/>
                <a:gd name="T7" fmla="*/ 183 h 878"/>
                <a:gd name="T8" fmla="*/ 364 w 450"/>
                <a:gd name="T9" fmla="*/ 89 h 878"/>
                <a:gd name="T10" fmla="*/ 406 w 450"/>
                <a:gd name="T11" fmla="*/ 44 h 878"/>
                <a:gd name="T12" fmla="*/ 450 w 450"/>
                <a:gd name="T13" fmla="*/ 1 h 878"/>
                <a:gd name="T14" fmla="*/ 450 w 450"/>
                <a:gd name="T15" fmla="*/ 0 h 878"/>
                <a:gd name="T16" fmla="*/ 405 w 450"/>
                <a:gd name="T17" fmla="*/ 43 h 878"/>
                <a:gd name="T18" fmla="*/ 363 w 450"/>
                <a:gd name="T19" fmla="*/ 88 h 878"/>
                <a:gd name="T20" fmla="*/ 283 w 450"/>
                <a:gd name="T21" fmla="*/ 181 h 878"/>
                <a:gd name="T22" fmla="*/ 145 w 450"/>
                <a:gd name="T23" fmla="*/ 386 h 878"/>
                <a:gd name="T24" fmla="*/ 45 w 450"/>
                <a:gd name="T25" fmla="*/ 611 h 878"/>
                <a:gd name="T26" fmla="*/ 0 w 450"/>
                <a:gd name="T27" fmla="*/ 854 h 878"/>
                <a:gd name="T28" fmla="*/ 0 w 450"/>
                <a:gd name="T29" fmla="*/ 859 h 878"/>
                <a:gd name="T30" fmla="*/ 7 w 450"/>
                <a:gd name="T31" fmla="*/ 878 h 878"/>
                <a:gd name="T32" fmla="*/ 7 w 450"/>
                <a:gd name="T33" fmla="*/ 854 h 8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3" name="Freeform 20"/>
            <p:cNvSpPr>
              <a:spLocks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T0" fmla="*/ 0 w 35"/>
                <a:gd name="T1" fmla="*/ 0 h 73"/>
                <a:gd name="T2" fmla="*/ 26 w 35"/>
                <a:gd name="T3" fmla="*/ 73 h 73"/>
                <a:gd name="T4" fmla="*/ 35 w 35"/>
                <a:gd name="T5" fmla="*/ 73 h 73"/>
                <a:gd name="T6" fmla="*/ 0 w 35"/>
                <a:gd name="T7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4" name="Freeform 21"/>
            <p:cNvSpPr>
              <a:spLocks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T0" fmla="*/ 7 w 8"/>
                <a:gd name="T1" fmla="*/ 44 h 48"/>
                <a:gd name="T2" fmla="*/ 8 w 8"/>
                <a:gd name="T3" fmla="*/ 48 h 48"/>
                <a:gd name="T4" fmla="*/ 8 w 8"/>
                <a:gd name="T5" fmla="*/ 19 h 48"/>
                <a:gd name="T6" fmla="*/ 1 w 8"/>
                <a:gd name="T7" fmla="*/ 0 h 48"/>
                <a:gd name="T8" fmla="*/ 0 w 8"/>
                <a:gd name="T9" fmla="*/ 26 h 48"/>
                <a:gd name="T10" fmla="*/ 7 w 8"/>
                <a:gd name="T1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5" name="Freeform 22"/>
            <p:cNvSpPr>
              <a:spLocks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T0" fmla="*/ 7 w 52"/>
                <a:gd name="T1" fmla="*/ 18 h 135"/>
                <a:gd name="T2" fmla="*/ 0 w 52"/>
                <a:gd name="T3" fmla="*/ 0 h 135"/>
                <a:gd name="T4" fmla="*/ 12 w 52"/>
                <a:gd name="T5" fmla="*/ 48 h 135"/>
                <a:gd name="T6" fmla="*/ 16 w 52"/>
                <a:gd name="T7" fmla="*/ 62 h 135"/>
                <a:gd name="T8" fmla="*/ 51 w 52"/>
                <a:gd name="T9" fmla="*/ 135 h 135"/>
                <a:gd name="T10" fmla="*/ 52 w 52"/>
                <a:gd name="T11" fmla="*/ 135 h 135"/>
                <a:gd name="T12" fmla="*/ 24 w 52"/>
                <a:gd name="T13" fmla="*/ 56 h 135"/>
                <a:gd name="T14" fmla="*/ 7 w 52"/>
                <a:gd name="T15" fmla="*/ 1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75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5717"/>
            <a:chExt cx="1952625" cy="5678034"/>
          </a:xfrm>
        </p:grpSpPr>
        <p:sp>
          <p:nvSpPr>
            <p:cNvPr id="3082" name="Freeform 27"/>
            <p:cNvSpPr>
              <a:spLocks/>
            </p:cNvSpPr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>
                <a:gd name="T0" fmla="*/ 7 w 103"/>
                <a:gd name="T1" fmla="*/ 210 h 920"/>
                <a:gd name="T2" fmla="*/ 26 w 103"/>
                <a:gd name="T3" fmla="*/ 445 h 920"/>
                <a:gd name="T4" fmla="*/ 57 w 103"/>
                <a:gd name="T5" fmla="*/ 679 h 920"/>
                <a:gd name="T6" fmla="*/ 101 w 103"/>
                <a:gd name="T7" fmla="*/ 911 h 920"/>
                <a:gd name="T8" fmla="*/ 103 w 103"/>
                <a:gd name="T9" fmla="*/ 920 h 920"/>
                <a:gd name="T10" fmla="*/ 99 w 103"/>
                <a:gd name="T11" fmla="*/ 874 h 920"/>
                <a:gd name="T12" fmla="*/ 99 w 103"/>
                <a:gd name="T13" fmla="*/ 866 h 920"/>
                <a:gd name="T14" fmla="*/ 63 w 103"/>
                <a:gd name="T15" fmla="*/ 678 h 920"/>
                <a:gd name="T16" fmla="*/ 30 w 103"/>
                <a:gd name="T17" fmla="*/ 444 h 920"/>
                <a:gd name="T18" fmla="*/ 9 w 103"/>
                <a:gd name="T19" fmla="*/ 209 h 920"/>
                <a:gd name="T20" fmla="*/ 3 w 103"/>
                <a:gd name="T21" fmla="*/ 92 h 920"/>
                <a:gd name="T22" fmla="*/ 1 w 103"/>
                <a:gd name="T23" fmla="*/ 0 h 920"/>
                <a:gd name="T24" fmla="*/ 0 w 103"/>
                <a:gd name="T25" fmla="*/ 0 h 920"/>
                <a:gd name="T26" fmla="*/ 1 w 103"/>
                <a:gd name="T27" fmla="*/ 92 h 920"/>
                <a:gd name="T28" fmla="*/ 7 w 103"/>
                <a:gd name="T29" fmla="*/ 210 h 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" name="Freeform 28"/>
            <p:cNvSpPr>
              <a:spLocks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T0" fmla="*/ 53 w 88"/>
                <a:gd name="T1" fmla="*/ 229 h 330"/>
                <a:gd name="T2" fmla="*/ 88 w 88"/>
                <a:gd name="T3" fmla="*/ 330 h 330"/>
                <a:gd name="T4" fmla="*/ 88 w 88"/>
                <a:gd name="T5" fmla="*/ 308 h 330"/>
                <a:gd name="T6" fmla="*/ 88 w 88"/>
                <a:gd name="T7" fmla="*/ 304 h 330"/>
                <a:gd name="T8" fmla="*/ 62 w 88"/>
                <a:gd name="T9" fmla="*/ 226 h 330"/>
                <a:gd name="T10" fmla="*/ 0 w 88"/>
                <a:gd name="T11" fmla="*/ 0 h 330"/>
                <a:gd name="T12" fmla="*/ 7 w 88"/>
                <a:gd name="T13" fmla="*/ 63 h 330"/>
                <a:gd name="T14" fmla="*/ 53 w 88"/>
                <a:gd name="T15" fmla="*/ 229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Freeform 29"/>
            <p:cNvSpPr>
              <a:spLocks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T0" fmla="*/ 6 w 90"/>
                <a:gd name="T1" fmla="*/ 15 h 207"/>
                <a:gd name="T2" fmla="*/ 0 w 90"/>
                <a:gd name="T3" fmla="*/ 0 h 207"/>
                <a:gd name="T4" fmla="*/ 1 w 90"/>
                <a:gd name="T5" fmla="*/ 29 h 207"/>
                <a:gd name="T6" fmla="*/ 42 w 90"/>
                <a:gd name="T7" fmla="*/ 127 h 207"/>
                <a:gd name="T8" fmla="*/ 80 w 90"/>
                <a:gd name="T9" fmla="*/ 207 h 207"/>
                <a:gd name="T10" fmla="*/ 90 w 90"/>
                <a:gd name="T11" fmla="*/ 207 h 207"/>
                <a:gd name="T12" fmla="*/ 50 w 90"/>
                <a:gd name="T13" fmla="*/ 123 h 207"/>
                <a:gd name="T14" fmla="*/ 6 w 90"/>
                <a:gd name="T15" fmla="*/ 15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" name="Freeform 30"/>
            <p:cNvSpPr>
              <a:spLocks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T0" fmla="*/ 101 w 115"/>
                <a:gd name="T1" fmla="*/ 409 h 467"/>
                <a:gd name="T2" fmla="*/ 78 w 115"/>
                <a:gd name="T3" fmla="*/ 344 h 467"/>
                <a:gd name="T4" fmla="*/ 29 w 115"/>
                <a:gd name="T5" fmla="*/ 151 h 467"/>
                <a:gd name="T6" fmla="*/ 13 w 115"/>
                <a:gd name="T7" fmla="*/ 53 h 467"/>
                <a:gd name="T8" fmla="*/ 0 w 115"/>
                <a:gd name="T9" fmla="*/ 0 h 467"/>
                <a:gd name="T10" fmla="*/ 21 w 115"/>
                <a:gd name="T11" fmla="*/ 152 h 467"/>
                <a:gd name="T12" fmla="*/ 69 w 115"/>
                <a:gd name="T13" fmla="*/ 347 h 467"/>
                <a:gd name="T14" fmla="*/ 103 w 115"/>
                <a:gd name="T15" fmla="*/ 441 h 467"/>
                <a:gd name="T16" fmla="*/ 115 w 115"/>
                <a:gd name="T17" fmla="*/ 467 h 467"/>
                <a:gd name="T18" fmla="*/ 112 w 115"/>
                <a:gd name="T19" fmla="*/ 458 h 467"/>
                <a:gd name="T20" fmla="*/ 101 w 115"/>
                <a:gd name="T21" fmla="*/ 409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6" name="Freeform 31"/>
            <p:cNvSpPr>
              <a:spLocks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T0" fmla="*/ 17 w 36"/>
                <a:gd name="T1" fmla="*/ 633 h 633"/>
                <a:gd name="T2" fmla="*/ 13 w 36"/>
                <a:gd name="T3" fmla="*/ 597 h 633"/>
                <a:gd name="T4" fmla="*/ 5 w 36"/>
                <a:gd name="T5" fmla="*/ 398 h 633"/>
                <a:gd name="T6" fmla="*/ 13 w 36"/>
                <a:gd name="T7" fmla="*/ 198 h 633"/>
                <a:gd name="T8" fmla="*/ 22 w 36"/>
                <a:gd name="T9" fmla="*/ 99 h 633"/>
                <a:gd name="T10" fmla="*/ 36 w 36"/>
                <a:gd name="T11" fmla="*/ 0 h 633"/>
                <a:gd name="T12" fmla="*/ 35 w 36"/>
                <a:gd name="T13" fmla="*/ 0 h 633"/>
                <a:gd name="T14" fmla="*/ 20 w 36"/>
                <a:gd name="T15" fmla="*/ 99 h 633"/>
                <a:gd name="T16" fmla="*/ 10 w 36"/>
                <a:gd name="T17" fmla="*/ 198 h 633"/>
                <a:gd name="T18" fmla="*/ 1 w 36"/>
                <a:gd name="T19" fmla="*/ 398 h 633"/>
                <a:gd name="T20" fmla="*/ 7 w 36"/>
                <a:gd name="T21" fmla="*/ 589 h 633"/>
                <a:gd name="T22" fmla="*/ 16 w 36"/>
                <a:gd name="T23" fmla="*/ 632 h 633"/>
                <a:gd name="T24" fmla="*/ 17 w 36"/>
                <a:gd name="T25" fmla="*/ 633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Freeform 32"/>
            <p:cNvSpPr>
              <a:spLocks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T0" fmla="*/ 22 w 28"/>
                <a:gd name="T1" fmla="*/ 59 h 59"/>
                <a:gd name="T2" fmla="*/ 28 w 28"/>
                <a:gd name="T3" fmla="*/ 59 h 59"/>
                <a:gd name="T4" fmla="*/ 0 w 28"/>
                <a:gd name="T5" fmla="*/ 0 h 59"/>
                <a:gd name="T6" fmla="*/ 22 w 28"/>
                <a:gd name="T7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Freeform 33"/>
            <p:cNvSpPr>
              <a:spLocks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T0" fmla="*/ 4 w 17"/>
                <a:gd name="T1" fmla="*/ 54 h 107"/>
                <a:gd name="T2" fmla="*/ 17 w 17"/>
                <a:gd name="T3" fmla="*/ 107 h 107"/>
                <a:gd name="T4" fmla="*/ 10 w 17"/>
                <a:gd name="T5" fmla="*/ 44 h 107"/>
                <a:gd name="T6" fmla="*/ 9 w 17"/>
                <a:gd name="T7" fmla="*/ 43 h 107"/>
                <a:gd name="T8" fmla="*/ 0 w 17"/>
                <a:gd name="T9" fmla="*/ 0 h 107"/>
                <a:gd name="T10" fmla="*/ 0 w 17"/>
                <a:gd name="T11" fmla="*/ 8 h 107"/>
                <a:gd name="T12" fmla="*/ 4 w 17"/>
                <a:gd name="T13" fmla="*/ 5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Freeform 34"/>
            <p:cNvSpPr>
              <a:spLocks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T0" fmla="*/ 8 w 294"/>
                <a:gd name="T1" fmla="*/ 553 h 568"/>
                <a:gd name="T2" fmla="*/ 35 w 294"/>
                <a:gd name="T3" fmla="*/ 397 h 568"/>
                <a:gd name="T4" fmla="*/ 99 w 294"/>
                <a:gd name="T5" fmla="*/ 252 h 568"/>
                <a:gd name="T6" fmla="*/ 187 w 294"/>
                <a:gd name="T7" fmla="*/ 119 h 568"/>
                <a:gd name="T8" fmla="*/ 238 w 294"/>
                <a:gd name="T9" fmla="*/ 58 h 568"/>
                <a:gd name="T10" fmla="*/ 265 w 294"/>
                <a:gd name="T11" fmla="*/ 28 h 568"/>
                <a:gd name="T12" fmla="*/ 294 w 294"/>
                <a:gd name="T13" fmla="*/ 0 h 568"/>
                <a:gd name="T14" fmla="*/ 293 w 294"/>
                <a:gd name="T15" fmla="*/ 0 h 568"/>
                <a:gd name="T16" fmla="*/ 264 w 294"/>
                <a:gd name="T17" fmla="*/ 27 h 568"/>
                <a:gd name="T18" fmla="*/ 237 w 294"/>
                <a:gd name="T19" fmla="*/ 56 h 568"/>
                <a:gd name="T20" fmla="*/ 185 w 294"/>
                <a:gd name="T21" fmla="*/ 117 h 568"/>
                <a:gd name="T22" fmla="*/ 95 w 294"/>
                <a:gd name="T23" fmla="*/ 249 h 568"/>
                <a:gd name="T24" fmla="*/ 30 w 294"/>
                <a:gd name="T25" fmla="*/ 396 h 568"/>
                <a:gd name="T26" fmla="*/ 0 w 294"/>
                <a:gd name="T27" fmla="*/ 549 h 568"/>
                <a:gd name="T28" fmla="*/ 7 w 294"/>
                <a:gd name="T29" fmla="*/ 568 h 568"/>
                <a:gd name="T30" fmla="*/ 8 w 294"/>
                <a:gd name="T31" fmla="*/ 553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Freeform 35"/>
            <p:cNvSpPr>
              <a:spLocks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T0" fmla="*/ 0 w 25"/>
                <a:gd name="T1" fmla="*/ 0 h 53"/>
                <a:gd name="T2" fmla="*/ 19 w 25"/>
                <a:gd name="T3" fmla="*/ 53 h 53"/>
                <a:gd name="T4" fmla="*/ 25 w 25"/>
                <a:gd name="T5" fmla="*/ 53 h 53"/>
                <a:gd name="T6" fmla="*/ 0 w 25"/>
                <a:gd name="T7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Freeform 36"/>
            <p:cNvSpPr>
              <a:spLocks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T0" fmla="*/ 0 w 29"/>
                <a:gd name="T1" fmla="*/ 0 h 141"/>
                <a:gd name="T2" fmla="*/ 7 w 29"/>
                <a:gd name="T3" fmla="*/ 89 h 141"/>
                <a:gd name="T4" fmla="*/ 18 w 29"/>
                <a:gd name="T5" fmla="*/ 117 h 141"/>
                <a:gd name="T6" fmla="*/ 29 w 29"/>
                <a:gd name="T7" fmla="*/ 141 h 141"/>
                <a:gd name="T8" fmla="*/ 27 w 29"/>
                <a:gd name="T9" fmla="*/ 135 h 141"/>
                <a:gd name="T10" fmla="*/ 8 w 29"/>
                <a:gd name="T11" fmla="*/ 22 h 141"/>
                <a:gd name="T12" fmla="*/ 4 w 29"/>
                <a:gd name="T13" fmla="*/ 11 h 141"/>
                <a:gd name="T14" fmla="*/ 0 w 29"/>
                <a:gd name="T15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Freeform 37"/>
            <p:cNvSpPr>
              <a:spLocks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T0" fmla="*/ 0 w 8"/>
                <a:gd name="T1" fmla="*/ 26 h 48"/>
                <a:gd name="T2" fmla="*/ 4 w 8"/>
                <a:gd name="T3" fmla="*/ 37 h 48"/>
                <a:gd name="T4" fmla="*/ 8 w 8"/>
                <a:gd name="T5" fmla="*/ 48 h 48"/>
                <a:gd name="T6" fmla="*/ 7 w 8"/>
                <a:gd name="T7" fmla="*/ 19 h 48"/>
                <a:gd name="T8" fmla="*/ 0 w 8"/>
                <a:gd name="T9" fmla="*/ 0 h 48"/>
                <a:gd name="T10" fmla="*/ 0 w 8"/>
                <a:gd name="T11" fmla="*/ 4 h 48"/>
                <a:gd name="T12" fmla="*/ 0 w 8"/>
                <a:gd name="T13" fmla="*/ 2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3" name="Freeform 38"/>
            <p:cNvSpPr>
              <a:spLocks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T0" fmla="*/ 11 w 44"/>
                <a:gd name="T1" fmla="*/ 28 h 111"/>
                <a:gd name="T2" fmla="*/ 0 w 44"/>
                <a:gd name="T3" fmla="*/ 0 h 111"/>
                <a:gd name="T4" fmla="*/ 11 w 44"/>
                <a:gd name="T5" fmla="*/ 49 h 111"/>
                <a:gd name="T6" fmla="*/ 14 w 44"/>
                <a:gd name="T7" fmla="*/ 58 h 111"/>
                <a:gd name="T8" fmla="*/ 39 w 44"/>
                <a:gd name="T9" fmla="*/ 111 h 111"/>
                <a:gd name="T10" fmla="*/ 44 w 44"/>
                <a:gd name="T11" fmla="*/ 111 h 111"/>
                <a:gd name="T12" fmla="*/ 22 w 44"/>
                <a:gd name="T13" fmla="*/ 52 h 111"/>
                <a:gd name="T14" fmla="*/ 11 w 44"/>
                <a:gd name="T15" fmla="*/ 28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77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заголовка</a:t>
            </a:r>
            <a:endParaRPr lang="en-US" altLang="en-US"/>
          </a:p>
        </p:txBody>
      </p:sp>
      <p:sp>
        <p:nvSpPr>
          <p:cNvPr id="307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2000" smtClean="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69BBAD30-D35C-4156-A404-A91AEAFBD07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  <p:sldLayoutId id="2147483863" r:id="rId12"/>
    <p:sldLayoutId id="2147483864" r:id="rId13"/>
    <p:sldLayoutId id="2147483865" r:id="rId14"/>
    <p:sldLayoutId id="2147483866" r:id="rId15"/>
    <p:sldLayoutId id="2147483867" r:id="rId1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413" y="0"/>
            <a:ext cx="685800" cy="11001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14" name="Title Placeholder 1"/>
          <p:cNvSpPr>
            <a:spLocks noGrp="1"/>
          </p:cNvSpPr>
          <p:nvPr>
            <p:ph type="title"/>
          </p:nvPr>
        </p:nvSpPr>
        <p:spPr bwMode="auto">
          <a:xfrm>
            <a:off x="484188" y="452438"/>
            <a:ext cx="7056437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заголовка</a:t>
            </a:r>
            <a:endParaRPr lang="en-US" altLang="en-US"/>
          </a:p>
        </p:txBody>
      </p:sp>
      <p:sp>
        <p:nvSpPr>
          <p:cNvPr id="41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7088" y="2052638"/>
            <a:ext cx="6711950" cy="419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588" y="1828800"/>
            <a:ext cx="990600" cy="22860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eaLnBrk="1" hangingPunct="1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18" y="3263107"/>
            <a:ext cx="3859213" cy="228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050" y="295275"/>
            <a:ext cx="628650" cy="768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 eaLnBrk="1" hangingPunct="1">
              <a:defRPr sz="2801" b="0" i="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CF2C02E-94BA-428A-8CA0-26976087C52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68" r:id="rId12"/>
    <p:sldLayoutId id="2147483822" r:id="rId13"/>
    <p:sldLayoutId id="2147483869" r:id="rId14"/>
    <p:sldLayoutId id="2147483870" r:id="rId15"/>
    <p:sldLayoutId id="2147483823" r:id="rId16"/>
    <p:sldLayoutId id="2147483824" r:id="rId17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4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anose="05040102010807070707" pitchFamily="18" charset="2"/>
        <a:buChar char=""/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anose="05040102010807070707" pitchFamily="18" charset="2"/>
        <a:buChar char=""/>
        <a:defRPr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anose="05040102010807070707" pitchFamily="18" charset="2"/>
        <a:buChar char=""/>
        <a:defRPr sz="160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anose="05040102010807070707" pitchFamily="18" charset="2"/>
        <a:buChar char=""/>
        <a:defRPr sz="140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anose="05040102010807070707" pitchFamily="18" charset="2"/>
        <a:buChar char=""/>
        <a:defRPr sz="140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1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90"/>
              <a:ext cx="457221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497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8689" y="3919613"/>
              <a:ext cx="2513124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59564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5123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заголовка</a:t>
            </a:r>
            <a:endParaRPr lang="en-US" altLang="en-US"/>
          </a:p>
        </p:txBody>
      </p:sp>
      <p:sp>
        <p:nvSpPr>
          <p:cNvPr id="512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900"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9CB620E8-C7F6-4E96-83C1-06C1223C0DB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72" r:id="rId11"/>
    <p:sldLayoutId id="2147483834" r:id="rId12"/>
    <p:sldLayoutId id="2147483873" r:id="rId13"/>
    <p:sldLayoutId id="2147483835" r:id="rId14"/>
    <p:sldLayoutId id="2147483836" r:id="rId15"/>
    <p:sldLayoutId id="2147483837" r:id="rId1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8" descr="победа"/>
          <p:cNvPicPr>
            <a:picLocks noGrp="1" noChangeAspect="1" noChangeArrowheads="1"/>
          </p:cNvPicPr>
          <p:nvPr>
            <p:ph type="subTitle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68313" y="908050"/>
            <a:ext cx="8207375" cy="5473700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9686" name="Rectangle 6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692150"/>
            <a:ext cx="8532812" cy="387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6350" cap="rnd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60350"/>
            <a:ext cx="8229600" cy="58705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800" dirty="0"/>
              <a:t>Гончаров Е. М.</a:t>
            </a:r>
          </a:p>
          <a:p>
            <a:pPr>
              <a:lnSpc>
                <a:spcPct val="80000"/>
              </a:lnSpc>
            </a:pPr>
            <a:r>
              <a:rPr lang="ru-RU" altLang="ru-RU" sz="2800" dirty="0" err="1"/>
              <a:t>Китцель</a:t>
            </a:r>
            <a:r>
              <a:rPr lang="ru-RU" altLang="ru-RU" sz="2800" dirty="0"/>
              <a:t> Иван Иванович</a:t>
            </a:r>
          </a:p>
          <a:p>
            <a:pPr>
              <a:lnSpc>
                <a:spcPct val="80000"/>
              </a:lnSpc>
            </a:pPr>
            <a:r>
              <a:rPr lang="ru-RU" altLang="ru-RU" sz="2800" dirty="0" err="1"/>
              <a:t>Конусиков</a:t>
            </a:r>
            <a:r>
              <a:rPr lang="ru-RU" altLang="ru-RU" sz="2800" dirty="0"/>
              <a:t> Григорий Данилович пропал без вести</a:t>
            </a:r>
          </a:p>
          <a:p>
            <a:pPr>
              <a:lnSpc>
                <a:spcPct val="80000"/>
              </a:lnSpc>
            </a:pPr>
            <a:r>
              <a:rPr lang="ru-RU" altLang="ru-RU" sz="2800" dirty="0" err="1"/>
              <a:t>Луковников</a:t>
            </a:r>
            <a:r>
              <a:rPr lang="ru-RU" altLang="ru-RU" sz="2800" dirty="0"/>
              <a:t> Василий Степанович</a:t>
            </a:r>
          </a:p>
          <a:p>
            <a:pPr>
              <a:lnSpc>
                <a:spcPct val="80000"/>
              </a:lnSpc>
            </a:pPr>
            <a:r>
              <a:rPr lang="ru-RU" altLang="ru-RU" sz="2800" dirty="0"/>
              <a:t>Олейников В.С.</a:t>
            </a:r>
          </a:p>
          <a:p>
            <a:pPr>
              <a:lnSpc>
                <a:spcPct val="80000"/>
              </a:lnSpc>
            </a:pPr>
            <a:r>
              <a:rPr lang="ru-RU" altLang="ru-RU" sz="2800" dirty="0" err="1"/>
              <a:t>Пидаренко</a:t>
            </a:r>
            <a:r>
              <a:rPr lang="ru-RU" altLang="ru-RU" sz="2800" dirty="0"/>
              <a:t> Григорий Васильевич пропал без вести в сентябре 1944г.</a:t>
            </a:r>
          </a:p>
          <a:p>
            <a:pPr>
              <a:lnSpc>
                <a:spcPct val="80000"/>
              </a:lnSpc>
            </a:pPr>
            <a:r>
              <a:rPr lang="ru-RU" altLang="ru-RU" sz="2800" dirty="0"/>
              <a:t>Полежаев Матвей Иванович пропал без вести</a:t>
            </a:r>
          </a:p>
          <a:p>
            <a:pPr>
              <a:lnSpc>
                <a:spcPct val="80000"/>
              </a:lnSpc>
            </a:pPr>
            <a:r>
              <a:rPr lang="ru-RU" altLang="ru-RU" sz="2800" dirty="0"/>
              <a:t>Пономарёв Макар Николаевич сержант погиб в плену 24 октября 1941г.</a:t>
            </a:r>
          </a:p>
          <a:p>
            <a:pPr>
              <a:lnSpc>
                <a:spcPct val="80000"/>
              </a:lnSpc>
            </a:pPr>
            <a:r>
              <a:rPr lang="ru-RU" altLang="ru-RU" sz="2800" dirty="0"/>
              <a:t>Попов Василий Иванович пропал без вести в октябре 1942г.  И </a:t>
            </a:r>
            <a:r>
              <a:rPr lang="ru-RU" altLang="ru-RU" sz="2800" dirty="0" err="1"/>
              <a:t>т.д</a:t>
            </a:r>
            <a:endParaRPr lang="ru-RU" altLang="ru-RU" sz="2800" dirty="0"/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973" name="Picture 5" descr="picture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971550" y="260350"/>
            <a:ext cx="7272338" cy="626427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1971" name="WordArt 3"/>
          <p:cNvSpPr>
            <a:spLocks noChangeArrowheads="1" noChangeShapeType="1" noTextEdit="1"/>
          </p:cNvSpPr>
          <p:nvPr/>
        </p:nvSpPr>
        <p:spPr bwMode="auto">
          <a:xfrm>
            <a:off x="755650" y="404813"/>
            <a:ext cx="4440238" cy="16541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z-Cyrl-AZ" sz="3600" kern="10">
                <a:gradFill rotWithShape="1">
                  <a:gsLst>
                    <a:gs pos="0">
                      <a:srgbClr val="FF6600"/>
                    </a:gs>
                    <a:gs pos="100000">
                      <a:schemeClr val="folHlink"/>
                    </a:gs>
                  </a:gsLst>
                  <a:path path="rect">
                    <a:fillToRect l="100000" b="10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9 мая</a:t>
            </a:r>
            <a:endParaRPr lang="en-US" sz="3600" kern="10">
              <a:gradFill rotWithShape="1">
                <a:gsLst>
                  <a:gs pos="0">
                    <a:srgbClr val="FF6600"/>
                  </a:gs>
                  <a:gs pos="100000">
                    <a:schemeClr val="folHlink"/>
                  </a:gs>
                </a:gsLst>
                <a:path path="rect">
                  <a:fillToRect l="100000" b="10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11972" name="WordArt 4"/>
          <p:cNvSpPr>
            <a:spLocks noChangeArrowheads="1" noChangeShapeType="1" noTextEdit="1"/>
          </p:cNvSpPr>
          <p:nvPr/>
        </p:nvSpPr>
        <p:spPr bwMode="auto">
          <a:xfrm>
            <a:off x="250825" y="4292600"/>
            <a:ext cx="8605838" cy="22304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z-Cyrl-AZ" sz="3600" kern="10">
                <a:gradFill rotWithShape="1">
                  <a:gsLst>
                    <a:gs pos="0">
                      <a:srgbClr val="FF6600"/>
                    </a:gs>
                    <a:gs pos="100000">
                      <a:srgbClr val="FF0000"/>
                    </a:gs>
                  </a:gsLst>
                  <a:path path="rect">
                    <a:fillToRect l="100000" b="10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1945 год</a:t>
            </a:r>
            <a:endParaRPr lang="en-US" sz="3600" kern="10">
              <a:gradFill rotWithShape="1">
                <a:gsLst>
                  <a:gs pos="0">
                    <a:srgbClr val="FF6600"/>
                  </a:gs>
                  <a:gs pos="100000">
                    <a:srgbClr val="FF0000"/>
                  </a:gs>
                </a:gsLst>
                <a:path path="rect">
                  <a:fillToRect l="100000" b="10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119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1197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197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11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1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11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1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19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19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19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19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1" name="WordArt 3"/>
          <p:cNvSpPr>
            <a:spLocks noChangeArrowheads="1" noChangeShapeType="1" noTextEdit="1"/>
          </p:cNvSpPr>
          <p:nvPr/>
        </p:nvSpPr>
        <p:spPr bwMode="auto">
          <a:xfrm>
            <a:off x="457200" y="260350"/>
            <a:ext cx="8229600" cy="34559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60325">
                  <a:solidFill>
                    <a:schemeClr val="accent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CC3300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1418</a:t>
            </a:r>
          </a:p>
        </p:txBody>
      </p:sp>
      <p:sp>
        <p:nvSpPr>
          <p:cNvPr id="237570" name="WordArt 2"/>
          <p:cNvSpPr>
            <a:spLocks noChangeArrowheads="1" noChangeShapeType="1" noTextEdit="1"/>
          </p:cNvSpPr>
          <p:nvPr/>
        </p:nvSpPr>
        <p:spPr bwMode="auto">
          <a:xfrm>
            <a:off x="179388" y="3716338"/>
            <a:ext cx="8713787" cy="2808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z-Cyrl-AZ" sz="3600" kern="10">
                <a:ln w="349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страшных, мучительных дней</a:t>
            </a:r>
            <a:endParaRPr lang="en-US" sz="3600" kern="10">
              <a:ln w="34925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 pitchFamily="34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375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375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2375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375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547" name="Picture 3" descr="vov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68313" y="188913"/>
            <a:ext cx="8280400" cy="633571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36548" name="WordArt 4"/>
          <p:cNvSpPr>
            <a:spLocks noChangeArrowheads="1" noChangeShapeType="1" noTextEdit="1"/>
          </p:cNvSpPr>
          <p:nvPr/>
        </p:nvSpPr>
        <p:spPr bwMode="auto">
          <a:xfrm>
            <a:off x="611188" y="0"/>
            <a:ext cx="8064500" cy="141287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az-Cyrl-A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Impact" panose="020B0806030902050204" pitchFamily="34" charset="0"/>
              </a:rPr>
              <a:t>Никто не забыт</a:t>
            </a:r>
            <a:endParaRPr lang="en-US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  <p:sp>
        <p:nvSpPr>
          <p:cNvPr id="236549" name="WordArt 5"/>
          <p:cNvSpPr>
            <a:spLocks noChangeArrowheads="1" noChangeShapeType="1" noTextEdit="1"/>
          </p:cNvSpPr>
          <p:nvPr/>
        </p:nvSpPr>
        <p:spPr bwMode="auto">
          <a:xfrm>
            <a:off x="323850" y="4941888"/>
            <a:ext cx="8496300" cy="1727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az-Cyrl-A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Impact" panose="020B0806030902050204" pitchFamily="34" charset="0"/>
              </a:rPr>
              <a:t>и ничто не забыто</a:t>
            </a:r>
            <a:endParaRPr lang="en-US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365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65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36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365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365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365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365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692150"/>
            <a:ext cx="8229600" cy="54387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ru-RU" altLang="ru-RU"/>
          </a:p>
        </p:txBody>
      </p:sp>
      <p:pic>
        <p:nvPicPr>
          <p:cNvPr id="235524" name="Picture 4" descr="Безымянны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404813"/>
            <a:ext cx="8280400" cy="619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395288" y="414338"/>
            <a:ext cx="8353425" cy="64436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hlink"/>
              </a:buClr>
              <a:buFont typeface="Wingdings" panose="05000000000000000000" pitchFamily="2" charset="2"/>
              <a:buNone/>
              <a:defRPr/>
            </a:pPr>
            <a:r>
              <a:rPr lang="ru-RU" altLang="ru-RU"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Помните!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Font typeface="Wingdings" panose="05000000000000000000" pitchFamily="2" charset="2"/>
              <a:buNone/>
              <a:defRPr/>
            </a:pPr>
            <a:r>
              <a:rPr lang="ru-RU" altLang="ru-RU"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Через века, через года –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Font typeface="Wingdings" panose="05000000000000000000" pitchFamily="2" charset="2"/>
              <a:buNone/>
              <a:defRPr/>
            </a:pPr>
            <a:r>
              <a:rPr lang="ru-RU" altLang="ru-RU"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Помните!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Font typeface="Wingdings" panose="05000000000000000000" pitchFamily="2" charset="2"/>
              <a:buNone/>
              <a:defRPr/>
            </a:pPr>
            <a:r>
              <a:rPr lang="ru-RU" altLang="ru-RU"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 тех, кто уже не придёт никогда,-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Font typeface="Wingdings" panose="05000000000000000000" pitchFamily="2" charset="2"/>
              <a:buNone/>
              <a:defRPr/>
            </a:pPr>
            <a:r>
              <a:rPr lang="ru-RU" altLang="ru-RU"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Помните!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Font typeface="Wingdings" panose="05000000000000000000" pitchFamily="2" charset="2"/>
              <a:buNone/>
              <a:defRPr/>
            </a:pPr>
            <a:r>
              <a:rPr lang="ru-RU" altLang="ru-RU"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Какою ценою завоевано счастье,-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Font typeface="Wingdings" panose="05000000000000000000" pitchFamily="2" charset="2"/>
              <a:buNone/>
              <a:defRPr/>
            </a:pPr>
            <a:r>
              <a:rPr lang="ru-RU" altLang="ru-RU"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Заклинаю,-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Font typeface="Wingdings" panose="05000000000000000000" pitchFamily="2" charset="2"/>
              <a:buNone/>
              <a:defRPr/>
            </a:pPr>
            <a:r>
              <a:rPr lang="ru-RU" altLang="ru-RU"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Помните!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/>
            </a:pPr>
            <a:endParaRPr lang="ru-RU" altLang="ru-RU" sz="32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35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35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35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8" name="WordArt 4"/>
          <p:cNvSpPr>
            <a:spLocks noChangeArrowheads="1" noChangeShapeType="1" noTextEdit="1"/>
          </p:cNvSpPr>
          <p:nvPr/>
        </p:nvSpPr>
        <p:spPr bwMode="auto">
          <a:xfrm>
            <a:off x="457200" y="0"/>
            <a:ext cx="8229600" cy="54451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z-Cyrl-AZ" sz="3600" b="1" kern="10">
                <a:ln w="53975">
                  <a:solidFill>
                    <a:schemeClr val="accent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00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Великая</a:t>
            </a:r>
          </a:p>
          <a:p>
            <a:pPr algn="ctr"/>
            <a:r>
              <a:rPr lang="az-Cyrl-AZ" sz="3600" b="1" kern="10">
                <a:ln w="53975">
                  <a:solidFill>
                    <a:schemeClr val="accent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00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Отечественная </a:t>
            </a:r>
          </a:p>
          <a:p>
            <a:pPr algn="ctr"/>
            <a:r>
              <a:rPr lang="az-Cyrl-AZ" sz="3600" b="1" kern="10">
                <a:ln w="53975">
                  <a:solidFill>
                    <a:schemeClr val="accent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00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война</a:t>
            </a:r>
            <a:endParaRPr lang="en-US" sz="3600" b="1" kern="10">
              <a:ln w="53975">
                <a:solidFill>
                  <a:schemeClr val="accent2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3300"/>
                  </a:gs>
                  <a:gs pos="100000">
                    <a:srgbClr val="FFCC00"/>
                  </a:gs>
                </a:gsLst>
                <a:lin ang="5400000" scaled="1"/>
              </a:gra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083" name="Rectangle 3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6638" y="4829175"/>
            <a:ext cx="7497762" cy="188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80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80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298" name="Picture 2" descr="000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051050" y="260350"/>
            <a:ext cx="5040313" cy="6337300"/>
          </a:xfrm>
          <a:noFill/>
          <a:ln w="11430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1832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18329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8329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183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83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183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83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WordArt 6"/>
          <p:cNvSpPr>
            <a:spLocks noChangeArrowheads="1" noChangeShapeType="1" noTextEdit="1"/>
          </p:cNvSpPr>
          <p:nvPr/>
        </p:nvSpPr>
        <p:spPr bwMode="auto">
          <a:xfrm>
            <a:off x="684213" y="476250"/>
            <a:ext cx="8064500" cy="237648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z-Cyrl-AZ" sz="3600" b="1" kern="10" dirty="0"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Ушло на фронт </a:t>
            </a:r>
          </a:p>
          <a:p>
            <a:pPr algn="ctr"/>
            <a:r>
              <a:rPr lang="az-Cyrl-AZ" sz="3600" b="1" kern="10" dirty="0"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5300 человек, вернулось 3032.</a:t>
            </a:r>
            <a:endParaRPr lang="en-US" sz="3600" b="1" kern="10" dirty="0"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131" name="WordArt 7"/>
          <p:cNvSpPr>
            <a:spLocks noChangeArrowheads="1" noChangeShapeType="1" noTextEdit="1"/>
          </p:cNvSpPr>
          <p:nvPr/>
        </p:nvSpPr>
        <p:spPr bwMode="auto">
          <a:xfrm>
            <a:off x="468313" y="3500438"/>
            <a:ext cx="8351837" cy="2952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z-Cyrl-AZ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1250 женщин удостоены медали</a:t>
            </a:r>
          </a:p>
          <a:p>
            <a:pPr algn="ctr"/>
            <a:r>
              <a:rPr lang="az-Cyrl-AZ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"За доблестный труд в Великой Отечественной</a:t>
            </a:r>
          </a:p>
          <a:p>
            <a:pPr algn="ctr"/>
            <a:r>
              <a:rPr lang="az-Cyrl-AZ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войне 1941-1945г.г."</a:t>
            </a:r>
            <a:endParaRPr lang="en-US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dirty="0"/>
              <a:t>Жаров Василий Иванович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00563" y="1600200"/>
            <a:ext cx="4643437" cy="47815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altLang="ru-RU" sz="2800" dirty="0"/>
              <a:t>Родился в 1919г.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2800" dirty="0"/>
              <a:t>Воевал на Западно-Белорусском фронте, под Смоленском, под Вязьмой, под Ярцево  с 1941-1945г.г.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2800" dirty="0"/>
              <a:t>Награды: Орден «Красной звезды», медали«За взятие Кёнигсберга», «За Победу над Германией».</a:t>
            </a:r>
          </a:p>
        </p:txBody>
      </p:sp>
      <p:pic>
        <p:nvPicPr>
          <p:cNvPr id="49156" name="Picture 4" descr="1000190000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1700213"/>
            <a:ext cx="3721100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dirty="0"/>
              <a:t>Тарасов Василий Фёдорович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40200" y="1600200"/>
            <a:ext cx="5003800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altLang="ru-RU" sz="2400" dirty="0"/>
              <a:t>Родился в 1923г.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2400" dirty="0"/>
              <a:t>Воевал с 1941-1945г.г.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2400" dirty="0"/>
              <a:t>Освобождал Киев, Польшу, Прагу, Берлин.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2400" dirty="0"/>
              <a:t>Сержант, миномётчик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2400" dirty="0"/>
              <a:t>Награды: Ордена «Славы третьей степени», «Отечественной войны второй степени», медали: «За Отвагу», «За боевые заслуги», «За освобождение Праги», «За освобождение Берлина»</a:t>
            </a:r>
          </a:p>
        </p:txBody>
      </p:sp>
      <p:pic>
        <p:nvPicPr>
          <p:cNvPr id="50180" name="Picture 4" descr="100019000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1844675"/>
            <a:ext cx="3454400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z="4000" dirty="0"/>
              <a:t>Шадрин Дмитрий Герасимович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40200" y="1600200"/>
            <a:ext cx="45466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altLang="ru-RU" dirty="0"/>
              <a:t>Родился в 1911г.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ru-RU" dirty="0"/>
              <a:t>Служил с 1942-1946г.г. в стрелковом полку, участвовал в войне с Японией.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ru-RU" dirty="0"/>
              <a:t>Награды: Медаль «За победу над Японией» </a:t>
            </a:r>
          </a:p>
        </p:txBody>
      </p:sp>
      <p:pic>
        <p:nvPicPr>
          <p:cNvPr id="51204" name="Picture 4" descr="Изображение 23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1628775"/>
            <a:ext cx="36004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176338" y="612775"/>
            <a:ext cx="6799262" cy="130333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Ветераны войны нашего села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52228" name="Picture 4" descr="Изображение 24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6563" y="1628775"/>
            <a:ext cx="8280400" cy="482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01" name="Rectangle 9"/>
          <p:cNvSpPr>
            <a:spLocks noGrp="1" noChangeArrowheads="1"/>
          </p:cNvSpPr>
          <p:nvPr>
            <p:ph sz="half" idx="1"/>
          </p:nvPr>
        </p:nvSpPr>
        <p:spPr>
          <a:xfrm>
            <a:off x="468313" y="765175"/>
            <a:ext cx="8218487" cy="6092825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3300"/>
                </a:solidFill>
              </a14:hiddenFill>
            </a:ext>
          </a:extLst>
        </p:spPr>
        <p:txBody>
          <a:bodyPr rtlCol="0">
            <a:normAutofit lnSpcReduction="10000"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altLang="ru-RU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Алксин</a:t>
            </a:r>
            <a:r>
              <a:rPr lang="ru-RU" altLang="ru-R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Иван Эдуардович  пропал без вести в июле 1942г.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altLang="ru-R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Буряк Константин Григорьевич пропал без вести в марте 1943г.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altLang="ru-RU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Вильяк</a:t>
            </a:r>
            <a:r>
              <a:rPr lang="ru-RU" altLang="ru-R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Август Юрьевич погиб в Берлине 1945г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altLang="ru-RU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Витнер</a:t>
            </a:r>
            <a:r>
              <a:rPr lang="ru-RU" altLang="ru-R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Михаил Петрович пропал без вести 25 сентября 1944г.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altLang="ru-RU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Витнер</a:t>
            </a:r>
            <a:r>
              <a:rPr lang="ru-RU" altLang="ru-R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Роберт Петрович пропал без вести 25 </a:t>
            </a:r>
            <a:r>
              <a:rPr lang="ru-RU" altLang="ru-RU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сетября</a:t>
            </a:r>
            <a:r>
              <a:rPr lang="ru-RU" altLang="ru-R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1944г.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altLang="ru-R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Воронков Николай Александрович умер от ран 23 сентября 1942г. Похоронен в деревне Яблоня Новгородской области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altLang="ru-R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Воронков Егор Александрович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ru-RU" altLang="ru-R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endParaRPr lang="ru-RU" altLang="ru-R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251" name="WordArt 10"/>
          <p:cNvSpPr>
            <a:spLocks noChangeArrowheads="1" noChangeShapeType="1" noTextEdit="1"/>
          </p:cNvSpPr>
          <p:nvPr/>
        </p:nvSpPr>
        <p:spPr bwMode="auto">
          <a:xfrm>
            <a:off x="900113" y="260350"/>
            <a:ext cx="7632700" cy="5048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z-Cyrl-AZ" sz="3600" kern="10"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Они не вернулись</a:t>
            </a:r>
            <a:endParaRPr lang="en-US" sz="3600" kern="10"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theme1.xml><?xml version="1.0" encoding="utf-8"?>
<a:theme xmlns:a="http://schemas.openxmlformats.org/drawingml/2006/main" name="Соревнование">
  <a:themeElements>
    <a:clrScheme name="Соревнование 1">
      <a:dk1>
        <a:srgbClr val="5C1F00"/>
      </a:dk1>
      <a:lt1>
        <a:srgbClr val="FFFFFF"/>
      </a:lt1>
      <a:dk2>
        <a:srgbClr val="990000"/>
      </a:dk2>
      <a:lt2>
        <a:srgbClr val="FFF9BB"/>
      </a:lt2>
      <a:accent1>
        <a:srgbClr val="FF3300"/>
      </a:accent1>
      <a:accent2>
        <a:srgbClr val="B86D52"/>
      </a:accent2>
      <a:accent3>
        <a:srgbClr val="CAAAAA"/>
      </a:accent3>
      <a:accent4>
        <a:srgbClr val="DADADA"/>
      </a:accent4>
      <a:accent5>
        <a:srgbClr val="FFADAA"/>
      </a:accent5>
      <a:accent6>
        <a:srgbClr val="A66249"/>
      </a:accent6>
      <a:hlink>
        <a:srgbClr val="FF9900"/>
      </a:hlink>
      <a:folHlink>
        <a:srgbClr val="FFCC66"/>
      </a:folHlink>
    </a:clrScheme>
    <a:fontScheme name="Соревнование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Соревнование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4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ppt/theme/theme5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6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586</TotalTime>
  <Words>334</Words>
  <Application>Microsoft Office PowerPoint</Application>
  <PresentationFormat>Экран (4:3)</PresentationFormat>
  <Paragraphs>55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Соревнование</vt:lpstr>
      <vt:lpstr>Натуральные материалы</vt:lpstr>
      <vt:lpstr>Легкий дым</vt:lpstr>
      <vt:lpstr>Ион</vt:lpstr>
      <vt:lpstr>Грань</vt:lpstr>
      <vt:lpstr>Слайд 1</vt:lpstr>
      <vt:lpstr>Слайд 2</vt:lpstr>
      <vt:lpstr>Слайд 3</vt:lpstr>
      <vt:lpstr>Слайд 4</vt:lpstr>
      <vt:lpstr>Жаров Василий Иванович</vt:lpstr>
      <vt:lpstr>Тарасов Василий Фёдорович</vt:lpstr>
      <vt:lpstr>Шадрин Дмитрий Герасимович</vt:lpstr>
      <vt:lpstr>Ветераны войны нашего села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21</cp:revision>
  <dcterms:created xsi:type="dcterms:W3CDTF">2006-02-22T23:20:22Z</dcterms:created>
  <dcterms:modified xsi:type="dcterms:W3CDTF">2017-08-08T13:52:20Z</dcterms:modified>
</cp:coreProperties>
</file>